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0"/>
  </p:notesMasterIdLst>
  <p:sldIdLst>
    <p:sldId id="257" r:id="rId2"/>
    <p:sldId id="345" r:id="rId3"/>
    <p:sldId id="266" r:id="rId4"/>
    <p:sldId id="363" r:id="rId5"/>
    <p:sldId id="364" r:id="rId6"/>
    <p:sldId id="365" r:id="rId7"/>
    <p:sldId id="366" r:id="rId8"/>
    <p:sldId id="256" r:id="rId9"/>
    <p:sldId id="258" r:id="rId10"/>
    <p:sldId id="259" r:id="rId11"/>
    <p:sldId id="340" r:id="rId12"/>
    <p:sldId id="312" r:id="rId13"/>
    <p:sldId id="260" r:id="rId14"/>
    <p:sldId id="357" r:id="rId15"/>
    <p:sldId id="358" r:id="rId16"/>
    <p:sldId id="359" r:id="rId17"/>
    <p:sldId id="263" r:id="rId18"/>
    <p:sldId id="329" r:id="rId19"/>
  </p:sldIdLst>
  <p:sldSz cx="12161838" cy="6858000"/>
  <p:notesSz cx="6858000" cy="9144000"/>
  <p:embeddedFontLst>
    <p:embeddedFont>
      <p:font typeface="Anaheim" panose="020B0604020202020204" charset="0"/>
      <p:regular r:id="rId21"/>
    </p:embeddedFont>
    <p:embeddedFont>
      <p:font typeface="Exo" panose="020B0604020202020204" charset="0"/>
      <p:regular r:id="rId22"/>
      <p:bold r:id="rId23"/>
      <p:italic r:id="rId24"/>
      <p:boldItalic r:id="rId25"/>
    </p:embeddedFont>
    <p:embeddedFont>
      <p:font typeface="Open Sans" panose="020B0604020202020204" charset="0"/>
      <p:regular r:id="rId26"/>
      <p:bold r:id="rId27"/>
      <p:italic r:id="rId28"/>
      <p:boldItalic r:id="rId29"/>
    </p:embeddedFont>
    <p:embeddedFont>
      <p:font typeface="HP001 4 hàng" panose="020B0603050302020204" pitchFamily="34" charset="0"/>
      <p:regular r:id="rId30"/>
      <p:bold r:id="rId31"/>
    </p:embeddedFont>
    <p:embeddedFont>
      <p:font typeface="Lato" panose="020B0604020202020204" charset="0"/>
      <p:regular r:id="rId32"/>
      <p:bold r:id="rId33"/>
      <p:italic r:id="rId34"/>
      <p:boldItalic r:id="rId35"/>
    </p:embeddedFont>
    <p:embeddedFont>
      <p:font typeface="Barlow Condensed" panose="020B0604020202020204" charset="0"/>
      <p:regular r:id="rId36"/>
      <p:bold r:id="rId37"/>
      <p:italic r:id="rId38"/>
      <p:boldItalic r:id="rId39"/>
    </p:embeddedFont>
    <p:embeddedFont>
      <p:font typeface="Annie Use Your Telescope" panose="020B060402020202020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AA2668"/>
    <a:srgbClr val="E3B77A"/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45" autoAdjust="0"/>
  </p:normalViewPr>
  <p:slideViewPr>
    <p:cSldViewPr snapToGrid="0">
      <p:cViewPr varScale="1">
        <p:scale>
          <a:sx n="64" d="100"/>
          <a:sy n="64" d="100"/>
        </p:scale>
        <p:origin x="9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f9ee6267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f9ee6267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4599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9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hòm để hòm di chuyển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5011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khi HS có lời giải khác phù hợp</a:t>
            </a:r>
          </a:p>
          <a:p>
            <a:r>
              <a:rPr lang="en-US" baseline="0"/>
              <a:t>Giúp HS chủ động lùi ô cân đối là đc, k nên máy móc về việc lùi mấy ô, nó sẽ làm HS máy móc trong cs và học tập (đây là theo quan điểm người soạn)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F2043E91-0332-46B7-84BF-5D28456058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8.xml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4.wdp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3.wdp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8.xml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10" Type="http://schemas.openxmlformats.org/officeDocument/2006/relationships/slide" Target="slide7.xml"/><Relationship Id="rId4" Type="http://schemas.openxmlformats.org/officeDocument/2006/relationships/image" Target="../media/image5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87280E3-5F4B-4E66-B931-45E57240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923168" y="1247826"/>
            <a:ext cx="10315501" cy="28318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701802" y="0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D1538C-C9A7-4AA4-AEFB-F84C3D91483C}"/>
              </a:ext>
            </a:extLst>
          </p:cNvPr>
          <p:cNvGrpSpPr/>
          <p:nvPr/>
        </p:nvGrpSpPr>
        <p:grpSpPr>
          <a:xfrm>
            <a:off x="2835529" y="1696195"/>
            <a:ext cx="7866273" cy="2215991"/>
            <a:chOff x="2544762" y="859312"/>
            <a:chExt cx="7924800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C06A1B-63E6-47E0-A321-1B2383F6019C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0FB492-560B-4BE1-8156-E2465E297602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E1BAF-9972-467C-8464-EDF6F1A798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17245" y="4226850"/>
            <a:ext cx="4664076" cy="24342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612;p3">
            <a:extLst>
              <a:ext uri="{FF2B5EF4-FFF2-40B4-BE49-F238E27FC236}">
                <a16:creationId xmlns:a16="http://schemas.microsoft.com/office/drawing/2014/main" id="{0ADE1396-E8B2-4974-9B22-0A6510142442}"/>
              </a:ext>
            </a:extLst>
          </p:cNvPr>
          <p:cNvSpPr txBox="1"/>
          <p:nvPr/>
        </p:nvSpPr>
        <p:spPr>
          <a:xfrm>
            <a:off x="4754882" y="5240142"/>
            <a:ext cx="288689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386 – 139 = ?</a:t>
            </a:r>
            <a:endParaRPr sz="32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2613;p3">
            <a:extLst>
              <a:ext uri="{FF2B5EF4-FFF2-40B4-BE49-F238E27FC236}">
                <a16:creationId xmlns:a16="http://schemas.microsoft.com/office/drawing/2014/main" id="{3773906C-B04A-48A2-BE47-6D59F230E088}"/>
              </a:ext>
            </a:extLst>
          </p:cNvPr>
          <p:cNvSpPr/>
          <p:nvPr/>
        </p:nvSpPr>
        <p:spPr>
          <a:xfrm>
            <a:off x="875211" y="1020285"/>
            <a:ext cx="2821578" cy="48332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2614;p3" descr="Screen Clipping">
            <a:extLst>
              <a:ext uri="{FF2B5EF4-FFF2-40B4-BE49-F238E27FC236}">
                <a16:creationId xmlns:a16="http://schemas.microsoft.com/office/drawing/2014/main" id="{D397D13C-7BEB-41D8-BBBD-948204F50D4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487"/>
          <a:stretch/>
        </p:blipFill>
        <p:spPr>
          <a:xfrm>
            <a:off x="875211" y="1020285"/>
            <a:ext cx="9754961" cy="41152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E0EDDA8-9E41-4939-AEF1-F6999E08632F}"/>
              </a:ext>
            </a:extLst>
          </p:cNvPr>
          <p:cNvSpPr/>
          <p:nvPr/>
        </p:nvSpPr>
        <p:spPr>
          <a:xfrm>
            <a:off x="1409076" y="1473631"/>
            <a:ext cx="2428407" cy="8198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4E2E90-3361-4489-B1FE-20E09D5D8064}"/>
              </a:ext>
            </a:extLst>
          </p:cNvPr>
          <p:cNvSpPr/>
          <p:nvPr/>
        </p:nvSpPr>
        <p:spPr>
          <a:xfrm>
            <a:off x="4613652" y="1190975"/>
            <a:ext cx="2671248" cy="9018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F5CBD5-B95F-4695-B2CD-15D6E2CACA56}"/>
              </a:ext>
            </a:extLst>
          </p:cNvPr>
          <p:cNvSpPr/>
          <p:nvPr/>
        </p:nvSpPr>
        <p:spPr>
          <a:xfrm>
            <a:off x="8080345" y="1381711"/>
            <a:ext cx="2428407" cy="10912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5" name="Google Shape;2619;p4">
            <a:extLst>
              <a:ext uri="{FF2B5EF4-FFF2-40B4-BE49-F238E27FC236}">
                <a16:creationId xmlns:a16="http://schemas.microsoft.com/office/drawing/2014/main" id="{E5530A77-2C32-4E67-B4E6-540C12F7C3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7509646"/>
              </p:ext>
            </p:extLst>
          </p:nvPr>
        </p:nvGraphicFramePr>
        <p:xfrm>
          <a:off x="535940" y="666206"/>
          <a:ext cx="4517750" cy="53957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27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8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Trăm </a:t>
                      </a:r>
                      <a:endParaRPr sz="2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Chục </a:t>
                      </a:r>
                      <a:endParaRPr sz="2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u="none" strike="noStrike" cap="none"/>
                        <a:t>Đơn vị</a:t>
                      </a:r>
                      <a:endParaRPr sz="28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7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36" name="Google Shape;2620;p4">
            <a:extLst>
              <a:ext uri="{FF2B5EF4-FFF2-40B4-BE49-F238E27FC236}">
                <a16:creationId xmlns:a16="http://schemas.microsoft.com/office/drawing/2014/main" id="{CD11A560-076B-43AE-9CDF-E9BD50E40A5D}"/>
              </a:ext>
            </a:extLst>
          </p:cNvPr>
          <p:cNvSpPr txBox="1"/>
          <p:nvPr/>
        </p:nvSpPr>
        <p:spPr>
          <a:xfrm>
            <a:off x="7038167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2621;p4">
            <a:extLst>
              <a:ext uri="{FF2B5EF4-FFF2-40B4-BE49-F238E27FC236}">
                <a16:creationId xmlns:a16="http://schemas.microsoft.com/office/drawing/2014/main" id="{A58870F9-D1D2-47F1-B862-2F4AF3E80287}"/>
              </a:ext>
            </a:extLst>
          </p:cNvPr>
          <p:cNvSpPr txBox="1"/>
          <p:nvPr/>
        </p:nvSpPr>
        <p:spPr>
          <a:xfrm>
            <a:off x="7428238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2622;p4">
            <a:extLst>
              <a:ext uri="{FF2B5EF4-FFF2-40B4-BE49-F238E27FC236}">
                <a16:creationId xmlns:a16="http://schemas.microsoft.com/office/drawing/2014/main" id="{E5568A72-D7F3-43C4-8D18-3B0A592C6BD1}"/>
              </a:ext>
            </a:extLst>
          </p:cNvPr>
          <p:cNvSpPr txBox="1"/>
          <p:nvPr/>
        </p:nvSpPr>
        <p:spPr>
          <a:xfrm>
            <a:off x="7804883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2623;p4">
            <a:extLst>
              <a:ext uri="{FF2B5EF4-FFF2-40B4-BE49-F238E27FC236}">
                <a16:creationId xmlns:a16="http://schemas.microsoft.com/office/drawing/2014/main" id="{3094BFCF-36FB-4695-8EE8-4E7D7B5E7D43}"/>
              </a:ext>
            </a:extLst>
          </p:cNvPr>
          <p:cNvSpPr txBox="1"/>
          <p:nvPr/>
        </p:nvSpPr>
        <p:spPr>
          <a:xfrm>
            <a:off x="8218816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2624;p4">
            <a:extLst>
              <a:ext uri="{FF2B5EF4-FFF2-40B4-BE49-F238E27FC236}">
                <a16:creationId xmlns:a16="http://schemas.microsoft.com/office/drawing/2014/main" id="{3DC621BC-5121-4965-A33F-FA29C8C708BE}"/>
              </a:ext>
            </a:extLst>
          </p:cNvPr>
          <p:cNvSpPr txBox="1"/>
          <p:nvPr/>
        </p:nvSpPr>
        <p:spPr>
          <a:xfrm>
            <a:off x="8631937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2625;p4">
            <a:extLst>
              <a:ext uri="{FF2B5EF4-FFF2-40B4-BE49-F238E27FC236}">
                <a16:creationId xmlns:a16="http://schemas.microsoft.com/office/drawing/2014/main" id="{E8611C6E-2C41-4001-AD77-FB02D8879BA7}"/>
              </a:ext>
            </a:extLst>
          </p:cNvPr>
          <p:cNvSpPr txBox="1"/>
          <p:nvPr/>
        </p:nvSpPr>
        <p:spPr>
          <a:xfrm>
            <a:off x="9010034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2626;p4">
            <a:extLst>
              <a:ext uri="{FF2B5EF4-FFF2-40B4-BE49-F238E27FC236}">
                <a16:creationId xmlns:a16="http://schemas.microsoft.com/office/drawing/2014/main" id="{C973EAF2-3822-4580-9701-D7CA53F0F3D4}"/>
              </a:ext>
            </a:extLst>
          </p:cNvPr>
          <p:cNvSpPr txBox="1"/>
          <p:nvPr/>
        </p:nvSpPr>
        <p:spPr>
          <a:xfrm>
            <a:off x="9361642" y="683500"/>
            <a:ext cx="44721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48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3" name="Google Shape;2627;p4">
            <a:extLst>
              <a:ext uri="{FF2B5EF4-FFF2-40B4-BE49-F238E27FC236}">
                <a16:creationId xmlns:a16="http://schemas.microsoft.com/office/drawing/2014/main" id="{23DDD1A2-3AA0-406D-AB95-D3E0491DCFDC}"/>
              </a:ext>
            </a:extLst>
          </p:cNvPr>
          <p:cNvGrpSpPr/>
          <p:nvPr/>
        </p:nvGrpSpPr>
        <p:grpSpPr>
          <a:xfrm>
            <a:off x="592705" y="1382888"/>
            <a:ext cx="1399608" cy="1399608"/>
            <a:chOff x="4046220" y="2072640"/>
            <a:chExt cx="2590800" cy="2590800"/>
          </a:xfrm>
        </p:grpSpPr>
        <p:sp>
          <p:nvSpPr>
            <p:cNvPr id="644" name="Google Shape;2628;p4">
              <a:extLst>
                <a:ext uri="{FF2B5EF4-FFF2-40B4-BE49-F238E27FC236}">
                  <a16:creationId xmlns:a16="http://schemas.microsoft.com/office/drawing/2014/main" id="{E98C58CD-CE47-454B-A9B6-32865332461D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2629;p4">
              <a:extLst>
                <a:ext uri="{FF2B5EF4-FFF2-40B4-BE49-F238E27FC236}">
                  <a16:creationId xmlns:a16="http://schemas.microsoft.com/office/drawing/2014/main" id="{1DEED1CA-2308-48D9-927D-53A4840A9E00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2630;p4">
              <a:extLst>
                <a:ext uri="{FF2B5EF4-FFF2-40B4-BE49-F238E27FC236}">
                  <a16:creationId xmlns:a16="http://schemas.microsoft.com/office/drawing/2014/main" id="{406AEB7C-1EC5-4A96-872B-598CF7543280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2631;p4">
              <a:extLst>
                <a:ext uri="{FF2B5EF4-FFF2-40B4-BE49-F238E27FC236}">
                  <a16:creationId xmlns:a16="http://schemas.microsoft.com/office/drawing/2014/main" id="{8765B796-B92E-4EC4-9FDC-A8AB47E9B192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2632;p4">
              <a:extLst>
                <a:ext uri="{FF2B5EF4-FFF2-40B4-BE49-F238E27FC236}">
                  <a16:creationId xmlns:a16="http://schemas.microsoft.com/office/drawing/2014/main" id="{824293C5-E6A0-4663-8EA0-73664CB51BF6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2633;p4">
              <a:extLst>
                <a:ext uri="{FF2B5EF4-FFF2-40B4-BE49-F238E27FC236}">
                  <a16:creationId xmlns:a16="http://schemas.microsoft.com/office/drawing/2014/main" id="{18B7735D-0E71-4FF2-B90B-F9F0F4226BBE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2634;p4">
              <a:extLst>
                <a:ext uri="{FF2B5EF4-FFF2-40B4-BE49-F238E27FC236}">
                  <a16:creationId xmlns:a16="http://schemas.microsoft.com/office/drawing/2014/main" id="{063256B2-500B-49F5-A249-81E80A96DDD1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2635;p4">
              <a:extLst>
                <a:ext uri="{FF2B5EF4-FFF2-40B4-BE49-F238E27FC236}">
                  <a16:creationId xmlns:a16="http://schemas.microsoft.com/office/drawing/2014/main" id="{B1EE9280-2F15-4213-8FE5-D6EDEC345A7C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2636;p4">
              <a:extLst>
                <a:ext uri="{FF2B5EF4-FFF2-40B4-BE49-F238E27FC236}">
                  <a16:creationId xmlns:a16="http://schemas.microsoft.com/office/drawing/2014/main" id="{471AA313-A701-4099-A97D-47245CBF293E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2637;p4">
              <a:extLst>
                <a:ext uri="{FF2B5EF4-FFF2-40B4-BE49-F238E27FC236}">
                  <a16:creationId xmlns:a16="http://schemas.microsoft.com/office/drawing/2014/main" id="{98175286-20BF-4774-A6AA-94B565C79E4C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2638;p4">
              <a:extLst>
                <a:ext uri="{FF2B5EF4-FFF2-40B4-BE49-F238E27FC236}">
                  <a16:creationId xmlns:a16="http://schemas.microsoft.com/office/drawing/2014/main" id="{5F6957D9-390A-4AD4-8FFB-C110B7F328CB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2639;p4">
              <a:extLst>
                <a:ext uri="{FF2B5EF4-FFF2-40B4-BE49-F238E27FC236}">
                  <a16:creationId xmlns:a16="http://schemas.microsoft.com/office/drawing/2014/main" id="{EB2ECE7E-9C59-41AA-8700-534B3EB9D60C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2640;p4">
              <a:extLst>
                <a:ext uri="{FF2B5EF4-FFF2-40B4-BE49-F238E27FC236}">
                  <a16:creationId xmlns:a16="http://schemas.microsoft.com/office/drawing/2014/main" id="{40102EEB-F2FC-4EC6-84AB-AA266CC57BFD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2641;p4">
              <a:extLst>
                <a:ext uri="{FF2B5EF4-FFF2-40B4-BE49-F238E27FC236}">
                  <a16:creationId xmlns:a16="http://schemas.microsoft.com/office/drawing/2014/main" id="{1336B06D-0D88-489D-BF41-CCC695D378E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2642;p4">
              <a:extLst>
                <a:ext uri="{FF2B5EF4-FFF2-40B4-BE49-F238E27FC236}">
                  <a16:creationId xmlns:a16="http://schemas.microsoft.com/office/drawing/2014/main" id="{0F6164D5-98E2-4BCF-9653-2A12B33C6CF5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2643;p4">
              <a:extLst>
                <a:ext uri="{FF2B5EF4-FFF2-40B4-BE49-F238E27FC236}">
                  <a16:creationId xmlns:a16="http://schemas.microsoft.com/office/drawing/2014/main" id="{99A5C2A0-05C5-49D9-A0FB-9881B23062E9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2644;p4">
              <a:extLst>
                <a:ext uri="{FF2B5EF4-FFF2-40B4-BE49-F238E27FC236}">
                  <a16:creationId xmlns:a16="http://schemas.microsoft.com/office/drawing/2014/main" id="{48242BF3-E2E1-49D5-B7AD-797F97296A31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2645;p4">
              <a:extLst>
                <a:ext uri="{FF2B5EF4-FFF2-40B4-BE49-F238E27FC236}">
                  <a16:creationId xmlns:a16="http://schemas.microsoft.com/office/drawing/2014/main" id="{9F64173C-9F80-443E-9E3F-78943E1E0023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2646;p4">
              <a:extLst>
                <a:ext uri="{FF2B5EF4-FFF2-40B4-BE49-F238E27FC236}">
                  <a16:creationId xmlns:a16="http://schemas.microsoft.com/office/drawing/2014/main" id="{6F420B3F-2D72-4743-AE2B-2856F6E34A7C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2647;p4">
              <a:extLst>
                <a:ext uri="{FF2B5EF4-FFF2-40B4-BE49-F238E27FC236}">
                  <a16:creationId xmlns:a16="http://schemas.microsoft.com/office/drawing/2014/main" id="{D9F825A7-DF28-4271-8A61-99B4EC2D2853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2648;p4">
              <a:extLst>
                <a:ext uri="{FF2B5EF4-FFF2-40B4-BE49-F238E27FC236}">
                  <a16:creationId xmlns:a16="http://schemas.microsoft.com/office/drawing/2014/main" id="{5BEF5905-A9A0-4479-8308-B001E1383CD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2649;p4">
              <a:extLst>
                <a:ext uri="{FF2B5EF4-FFF2-40B4-BE49-F238E27FC236}">
                  <a16:creationId xmlns:a16="http://schemas.microsoft.com/office/drawing/2014/main" id="{0AEB828D-6631-49FB-B9C8-0B25FB1556E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2650;p4">
              <a:extLst>
                <a:ext uri="{FF2B5EF4-FFF2-40B4-BE49-F238E27FC236}">
                  <a16:creationId xmlns:a16="http://schemas.microsoft.com/office/drawing/2014/main" id="{8BACE8B2-3905-461A-9668-ABDB9FED57FB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2651;p4">
              <a:extLst>
                <a:ext uri="{FF2B5EF4-FFF2-40B4-BE49-F238E27FC236}">
                  <a16:creationId xmlns:a16="http://schemas.microsoft.com/office/drawing/2014/main" id="{098AAA06-DE9F-4B66-9D85-15C67C34F770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2652;p4">
              <a:extLst>
                <a:ext uri="{FF2B5EF4-FFF2-40B4-BE49-F238E27FC236}">
                  <a16:creationId xmlns:a16="http://schemas.microsoft.com/office/drawing/2014/main" id="{15A30563-4E05-4715-B261-ABE13FC2B84A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2653;p4">
              <a:extLst>
                <a:ext uri="{FF2B5EF4-FFF2-40B4-BE49-F238E27FC236}">
                  <a16:creationId xmlns:a16="http://schemas.microsoft.com/office/drawing/2014/main" id="{943174BF-B3D4-4F3E-94C6-2F85E235A5AE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2654;p4">
              <a:extLst>
                <a:ext uri="{FF2B5EF4-FFF2-40B4-BE49-F238E27FC236}">
                  <a16:creationId xmlns:a16="http://schemas.microsoft.com/office/drawing/2014/main" id="{6A04C406-FD02-4DE4-AFC0-F345163EAA97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2655;p4">
              <a:extLst>
                <a:ext uri="{FF2B5EF4-FFF2-40B4-BE49-F238E27FC236}">
                  <a16:creationId xmlns:a16="http://schemas.microsoft.com/office/drawing/2014/main" id="{9250F3FB-C9AF-4570-BE36-89BEAA201A36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2656;p4">
              <a:extLst>
                <a:ext uri="{FF2B5EF4-FFF2-40B4-BE49-F238E27FC236}">
                  <a16:creationId xmlns:a16="http://schemas.microsoft.com/office/drawing/2014/main" id="{CCAAB505-0AD6-46BE-B574-2C517AA5D0B4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2657;p4">
              <a:extLst>
                <a:ext uri="{FF2B5EF4-FFF2-40B4-BE49-F238E27FC236}">
                  <a16:creationId xmlns:a16="http://schemas.microsoft.com/office/drawing/2014/main" id="{5302DE3F-FFF4-46CE-9AD6-DE4834E2571D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2658;p4">
              <a:extLst>
                <a:ext uri="{FF2B5EF4-FFF2-40B4-BE49-F238E27FC236}">
                  <a16:creationId xmlns:a16="http://schemas.microsoft.com/office/drawing/2014/main" id="{81FF7E04-0087-4C88-926A-82A7D84A68E4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2659;p4">
              <a:extLst>
                <a:ext uri="{FF2B5EF4-FFF2-40B4-BE49-F238E27FC236}">
                  <a16:creationId xmlns:a16="http://schemas.microsoft.com/office/drawing/2014/main" id="{599353E7-5BB3-407C-BD92-3476E740C22D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2660;p4">
              <a:extLst>
                <a:ext uri="{FF2B5EF4-FFF2-40B4-BE49-F238E27FC236}">
                  <a16:creationId xmlns:a16="http://schemas.microsoft.com/office/drawing/2014/main" id="{022F7CC7-4831-4DFA-B77C-99312741EF45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2661;p4">
              <a:extLst>
                <a:ext uri="{FF2B5EF4-FFF2-40B4-BE49-F238E27FC236}">
                  <a16:creationId xmlns:a16="http://schemas.microsoft.com/office/drawing/2014/main" id="{4AC15921-21A8-4B15-895A-E203802F3DD5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2662;p4">
              <a:extLst>
                <a:ext uri="{FF2B5EF4-FFF2-40B4-BE49-F238E27FC236}">
                  <a16:creationId xmlns:a16="http://schemas.microsoft.com/office/drawing/2014/main" id="{12945698-00E7-4998-B497-8B1143538482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2663;p4">
              <a:extLst>
                <a:ext uri="{FF2B5EF4-FFF2-40B4-BE49-F238E27FC236}">
                  <a16:creationId xmlns:a16="http://schemas.microsoft.com/office/drawing/2014/main" id="{96E8203E-2A62-48B6-91A6-45095C18E8C1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2664;p4">
              <a:extLst>
                <a:ext uri="{FF2B5EF4-FFF2-40B4-BE49-F238E27FC236}">
                  <a16:creationId xmlns:a16="http://schemas.microsoft.com/office/drawing/2014/main" id="{7CFAE026-E2C2-4FCC-A5EA-9859A4C1B53E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2665;p4">
              <a:extLst>
                <a:ext uri="{FF2B5EF4-FFF2-40B4-BE49-F238E27FC236}">
                  <a16:creationId xmlns:a16="http://schemas.microsoft.com/office/drawing/2014/main" id="{43722F0F-0B63-4B55-A224-6518C71205F7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2666;p4">
              <a:extLst>
                <a:ext uri="{FF2B5EF4-FFF2-40B4-BE49-F238E27FC236}">
                  <a16:creationId xmlns:a16="http://schemas.microsoft.com/office/drawing/2014/main" id="{4DF10F21-E7DE-4B90-8458-E4A689C97478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2667;p4">
              <a:extLst>
                <a:ext uri="{FF2B5EF4-FFF2-40B4-BE49-F238E27FC236}">
                  <a16:creationId xmlns:a16="http://schemas.microsoft.com/office/drawing/2014/main" id="{C2C74515-C07D-483D-937E-C2064314E17C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2668;p4">
              <a:extLst>
                <a:ext uri="{FF2B5EF4-FFF2-40B4-BE49-F238E27FC236}">
                  <a16:creationId xmlns:a16="http://schemas.microsoft.com/office/drawing/2014/main" id="{7F3FB636-61F2-4F8C-8A2B-EF12D9123B9F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2669;p4">
              <a:extLst>
                <a:ext uri="{FF2B5EF4-FFF2-40B4-BE49-F238E27FC236}">
                  <a16:creationId xmlns:a16="http://schemas.microsoft.com/office/drawing/2014/main" id="{90C38BE5-A466-4F51-857F-EBE6F70D50D2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2670;p4">
              <a:extLst>
                <a:ext uri="{FF2B5EF4-FFF2-40B4-BE49-F238E27FC236}">
                  <a16:creationId xmlns:a16="http://schemas.microsoft.com/office/drawing/2014/main" id="{1EC3F275-E5D5-4449-A22B-41C6B6DA9BB1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2671;p4">
              <a:extLst>
                <a:ext uri="{FF2B5EF4-FFF2-40B4-BE49-F238E27FC236}">
                  <a16:creationId xmlns:a16="http://schemas.microsoft.com/office/drawing/2014/main" id="{1D4D267A-1E07-4A7E-B3A8-598027777262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2672;p4">
              <a:extLst>
                <a:ext uri="{FF2B5EF4-FFF2-40B4-BE49-F238E27FC236}">
                  <a16:creationId xmlns:a16="http://schemas.microsoft.com/office/drawing/2014/main" id="{4A70C261-9E7F-4EE2-975F-CEF1AE2AB7E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2673;p4">
              <a:extLst>
                <a:ext uri="{FF2B5EF4-FFF2-40B4-BE49-F238E27FC236}">
                  <a16:creationId xmlns:a16="http://schemas.microsoft.com/office/drawing/2014/main" id="{0E2FFF01-9293-4A07-A18F-CCD7820AC616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2674;p4">
              <a:extLst>
                <a:ext uri="{FF2B5EF4-FFF2-40B4-BE49-F238E27FC236}">
                  <a16:creationId xmlns:a16="http://schemas.microsoft.com/office/drawing/2014/main" id="{6A29B5A9-CD45-42B7-AC1C-7C0D884AF4D7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2675;p4">
              <a:extLst>
                <a:ext uri="{FF2B5EF4-FFF2-40B4-BE49-F238E27FC236}">
                  <a16:creationId xmlns:a16="http://schemas.microsoft.com/office/drawing/2014/main" id="{16D5B91D-8FBD-49A3-B254-DE6195F23704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2676;p4">
              <a:extLst>
                <a:ext uri="{FF2B5EF4-FFF2-40B4-BE49-F238E27FC236}">
                  <a16:creationId xmlns:a16="http://schemas.microsoft.com/office/drawing/2014/main" id="{BD1BE949-ED58-452E-A7AD-C58342D004D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2677;p4">
              <a:extLst>
                <a:ext uri="{FF2B5EF4-FFF2-40B4-BE49-F238E27FC236}">
                  <a16:creationId xmlns:a16="http://schemas.microsoft.com/office/drawing/2014/main" id="{6C5E8B77-7CBE-4E77-8B66-E824211DF441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2678;p4">
              <a:extLst>
                <a:ext uri="{FF2B5EF4-FFF2-40B4-BE49-F238E27FC236}">
                  <a16:creationId xmlns:a16="http://schemas.microsoft.com/office/drawing/2014/main" id="{4130390E-57A1-48B4-87CF-6EC30F4BB6A7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2679;p4">
              <a:extLst>
                <a:ext uri="{FF2B5EF4-FFF2-40B4-BE49-F238E27FC236}">
                  <a16:creationId xmlns:a16="http://schemas.microsoft.com/office/drawing/2014/main" id="{62DC66BA-169C-4003-B266-BF5DCE33AFE5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2680;p4">
              <a:extLst>
                <a:ext uri="{FF2B5EF4-FFF2-40B4-BE49-F238E27FC236}">
                  <a16:creationId xmlns:a16="http://schemas.microsoft.com/office/drawing/2014/main" id="{4611C2EC-563A-4C75-8AC9-6CB1A16118CC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2681;p4">
              <a:extLst>
                <a:ext uri="{FF2B5EF4-FFF2-40B4-BE49-F238E27FC236}">
                  <a16:creationId xmlns:a16="http://schemas.microsoft.com/office/drawing/2014/main" id="{3CFC1D29-B1CB-4C2E-8FB5-892BE04FD4FC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2682;p4">
              <a:extLst>
                <a:ext uri="{FF2B5EF4-FFF2-40B4-BE49-F238E27FC236}">
                  <a16:creationId xmlns:a16="http://schemas.microsoft.com/office/drawing/2014/main" id="{3B74CE6D-6A72-44D3-945D-209729094124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2683;p4">
              <a:extLst>
                <a:ext uri="{FF2B5EF4-FFF2-40B4-BE49-F238E27FC236}">
                  <a16:creationId xmlns:a16="http://schemas.microsoft.com/office/drawing/2014/main" id="{AD94FC64-ECF7-44D8-B84A-FCF03E52A4B3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2684;p4">
              <a:extLst>
                <a:ext uri="{FF2B5EF4-FFF2-40B4-BE49-F238E27FC236}">
                  <a16:creationId xmlns:a16="http://schemas.microsoft.com/office/drawing/2014/main" id="{5C184C5C-DC69-4907-B893-875B9131D04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2685;p4">
              <a:extLst>
                <a:ext uri="{FF2B5EF4-FFF2-40B4-BE49-F238E27FC236}">
                  <a16:creationId xmlns:a16="http://schemas.microsoft.com/office/drawing/2014/main" id="{D39C9D0F-22AF-4EAC-A7F3-0B34FEF1F277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2686;p4">
              <a:extLst>
                <a:ext uri="{FF2B5EF4-FFF2-40B4-BE49-F238E27FC236}">
                  <a16:creationId xmlns:a16="http://schemas.microsoft.com/office/drawing/2014/main" id="{1FD0CA2F-525F-41DA-9B4B-BC6482A56967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2687;p4">
              <a:extLst>
                <a:ext uri="{FF2B5EF4-FFF2-40B4-BE49-F238E27FC236}">
                  <a16:creationId xmlns:a16="http://schemas.microsoft.com/office/drawing/2014/main" id="{5D6B79E0-341F-48B3-A5C1-D66CDD3B256E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2688;p4">
              <a:extLst>
                <a:ext uri="{FF2B5EF4-FFF2-40B4-BE49-F238E27FC236}">
                  <a16:creationId xmlns:a16="http://schemas.microsoft.com/office/drawing/2014/main" id="{EA74ED5B-43EB-4E6D-8922-989C08C1500D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2689;p4">
              <a:extLst>
                <a:ext uri="{FF2B5EF4-FFF2-40B4-BE49-F238E27FC236}">
                  <a16:creationId xmlns:a16="http://schemas.microsoft.com/office/drawing/2014/main" id="{BFE3A96C-72C9-43A1-81B2-ACA3C7555535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2690;p4">
              <a:extLst>
                <a:ext uri="{FF2B5EF4-FFF2-40B4-BE49-F238E27FC236}">
                  <a16:creationId xmlns:a16="http://schemas.microsoft.com/office/drawing/2014/main" id="{BC305B5B-0304-42A3-943D-96937E48CA6E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2691;p4">
              <a:extLst>
                <a:ext uri="{FF2B5EF4-FFF2-40B4-BE49-F238E27FC236}">
                  <a16:creationId xmlns:a16="http://schemas.microsoft.com/office/drawing/2014/main" id="{E1481A8D-A866-4ABF-9DF2-9D871CEDC57D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2692;p4">
              <a:extLst>
                <a:ext uri="{FF2B5EF4-FFF2-40B4-BE49-F238E27FC236}">
                  <a16:creationId xmlns:a16="http://schemas.microsoft.com/office/drawing/2014/main" id="{8E027544-9BDC-421E-97E0-AD4BC55181D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2693;p4">
              <a:extLst>
                <a:ext uri="{FF2B5EF4-FFF2-40B4-BE49-F238E27FC236}">
                  <a16:creationId xmlns:a16="http://schemas.microsoft.com/office/drawing/2014/main" id="{F1161858-E271-425B-891D-12E12CFA7C9A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2694;p4">
              <a:extLst>
                <a:ext uri="{FF2B5EF4-FFF2-40B4-BE49-F238E27FC236}">
                  <a16:creationId xmlns:a16="http://schemas.microsoft.com/office/drawing/2014/main" id="{6363B7FA-6F5C-4FDC-8A15-587A8C79A0C9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2695;p4">
              <a:extLst>
                <a:ext uri="{FF2B5EF4-FFF2-40B4-BE49-F238E27FC236}">
                  <a16:creationId xmlns:a16="http://schemas.microsoft.com/office/drawing/2014/main" id="{1A929F7C-FCA9-4390-B4C4-E69DDA4FBE67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2696;p4">
              <a:extLst>
                <a:ext uri="{FF2B5EF4-FFF2-40B4-BE49-F238E27FC236}">
                  <a16:creationId xmlns:a16="http://schemas.microsoft.com/office/drawing/2014/main" id="{BAE937E3-E196-4566-96C6-46F6C72D17BD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2697;p4">
              <a:extLst>
                <a:ext uri="{FF2B5EF4-FFF2-40B4-BE49-F238E27FC236}">
                  <a16:creationId xmlns:a16="http://schemas.microsoft.com/office/drawing/2014/main" id="{9EE9E6D6-2321-4420-BD04-B625BB8A2012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2698;p4">
              <a:extLst>
                <a:ext uri="{FF2B5EF4-FFF2-40B4-BE49-F238E27FC236}">
                  <a16:creationId xmlns:a16="http://schemas.microsoft.com/office/drawing/2014/main" id="{93850E86-7884-49A8-BCB4-9DF37E0C80C4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2699;p4">
              <a:extLst>
                <a:ext uri="{FF2B5EF4-FFF2-40B4-BE49-F238E27FC236}">
                  <a16:creationId xmlns:a16="http://schemas.microsoft.com/office/drawing/2014/main" id="{A7F101A5-63D8-45BA-80CD-2A57C90D54CC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2700;p4">
              <a:extLst>
                <a:ext uri="{FF2B5EF4-FFF2-40B4-BE49-F238E27FC236}">
                  <a16:creationId xmlns:a16="http://schemas.microsoft.com/office/drawing/2014/main" id="{0372F59E-6AD7-4914-9074-D5C2EC7FA853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2701;p4">
              <a:extLst>
                <a:ext uri="{FF2B5EF4-FFF2-40B4-BE49-F238E27FC236}">
                  <a16:creationId xmlns:a16="http://schemas.microsoft.com/office/drawing/2014/main" id="{8F2BC952-CED6-43C2-954A-F40C90FB2316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2702;p4">
              <a:extLst>
                <a:ext uri="{FF2B5EF4-FFF2-40B4-BE49-F238E27FC236}">
                  <a16:creationId xmlns:a16="http://schemas.microsoft.com/office/drawing/2014/main" id="{12EBD2AF-AF74-4EBD-B96D-96B8BD4A18E5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2703;p4">
              <a:extLst>
                <a:ext uri="{FF2B5EF4-FFF2-40B4-BE49-F238E27FC236}">
                  <a16:creationId xmlns:a16="http://schemas.microsoft.com/office/drawing/2014/main" id="{9E965460-7D12-44B7-AC81-7D2D5B123757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2704;p4">
              <a:extLst>
                <a:ext uri="{FF2B5EF4-FFF2-40B4-BE49-F238E27FC236}">
                  <a16:creationId xmlns:a16="http://schemas.microsoft.com/office/drawing/2014/main" id="{8892F185-54DC-4230-98A0-35EDCA87754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2705;p4">
              <a:extLst>
                <a:ext uri="{FF2B5EF4-FFF2-40B4-BE49-F238E27FC236}">
                  <a16:creationId xmlns:a16="http://schemas.microsoft.com/office/drawing/2014/main" id="{9D5B6FFD-E7BF-406F-8355-A3EF825961B4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2706;p4">
              <a:extLst>
                <a:ext uri="{FF2B5EF4-FFF2-40B4-BE49-F238E27FC236}">
                  <a16:creationId xmlns:a16="http://schemas.microsoft.com/office/drawing/2014/main" id="{4BD0438C-FFA9-46AE-AB7D-1BD7BD157BEF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2707;p4">
              <a:extLst>
                <a:ext uri="{FF2B5EF4-FFF2-40B4-BE49-F238E27FC236}">
                  <a16:creationId xmlns:a16="http://schemas.microsoft.com/office/drawing/2014/main" id="{B8CB336E-E12A-4234-81D6-D3B31A78133F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2708;p4">
              <a:extLst>
                <a:ext uri="{FF2B5EF4-FFF2-40B4-BE49-F238E27FC236}">
                  <a16:creationId xmlns:a16="http://schemas.microsoft.com/office/drawing/2014/main" id="{2DE340DC-D298-463C-9905-2F2C5BEFB4E5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2709;p4">
              <a:extLst>
                <a:ext uri="{FF2B5EF4-FFF2-40B4-BE49-F238E27FC236}">
                  <a16:creationId xmlns:a16="http://schemas.microsoft.com/office/drawing/2014/main" id="{CC5D2BFE-B3F3-4186-86C6-36B5D1A30161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2710;p4">
              <a:extLst>
                <a:ext uri="{FF2B5EF4-FFF2-40B4-BE49-F238E27FC236}">
                  <a16:creationId xmlns:a16="http://schemas.microsoft.com/office/drawing/2014/main" id="{A400DC17-4A3A-40E0-A6B1-F981220CAF01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2711;p4">
              <a:extLst>
                <a:ext uri="{FF2B5EF4-FFF2-40B4-BE49-F238E27FC236}">
                  <a16:creationId xmlns:a16="http://schemas.microsoft.com/office/drawing/2014/main" id="{A1DFD8E9-052F-42D1-AB0F-AFB8D62F5FC0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2712;p4">
              <a:extLst>
                <a:ext uri="{FF2B5EF4-FFF2-40B4-BE49-F238E27FC236}">
                  <a16:creationId xmlns:a16="http://schemas.microsoft.com/office/drawing/2014/main" id="{D1486CD4-BC76-4AA8-B88D-E255EDC99B93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2713;p4">
              <a:extLst>
                <a:ext uri="{FF2B5EF4-FFF2-40B4-BE49-F238E27FC236}">
                  <a16:creationId xmlns:a16="http://schemas.microsoft.com/office/drawing/2014/main" id="{C859FEBC-0978-4A44-88F5-E56C6B4D1A39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2714;p4">
              <a:extLst>
                <a:ext uri="{FF2B5EF4-FFF2-40B4-BE49-F238E27FC236}">
                  <a16:creationId xmlns:a16="http://schemas.microsoft.com/office/drawing/2014/main" id="{548012FB-0ED4-4EE0-B530-45965BC0BF95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2715;p4">
              <a:extLst>
                <a:ext uri="{FF2B5EF4-FFF2-40B4-BE49-F238E27FC236}">
                  <a16:creationId xmlns:a16="http://schemas.microsoft.com/office/drawing/2014/main" id="{1700BD96-02E3-44AC-983C-F2EEB6618F12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2716;p4">
              <a:extLst>
                <a:ext uri="{FF2B5EF4-FFF2-40B4-BE49-F238E27FC236}">
                  <a16:creationId xmlns:a16="http://schemas.microsoft.com/office/drawing/2014/main" id="{93647367-CF69-46CD-AC97-A638B61173EC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2717;p4">
              <a:extLst>
                <a:ext uri="{FF2B5EF4-FFF2-40B4-BE49-F238E27FC236}">
                  <a16:creationId xmlns:a16="http://schemas.microsoft.com/office/drawing/2014/main" id="{3A37C3A8-2774-4574-A40C-FCBEE67E00CA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2718;p4">
              <a:extLst>
                <a:ext uri="{FF2B5EF4-FFF2-40B4-BE49-F238E27FC236}">
                  <a16:creationId xmlns:a16="http://schemas.microsoft.com/office/drawing/2014/main" id="{7D7E4BBF-75AC-4C96-9CE6-EB9FFD23AD95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2719;p4">
              <a:extLst>
                <a:ext uri="{FF2B5EF4-FFF2-40B4-BE49-F238E27FC236}">
                  <a16:creationId xmlns:a16="http://schemas.microsoft.com/office/drawing/2014/main" id="{CA7F45AD-3899-4F13-A254-B0C39366113E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2720;p4">
              <a:extLst>
                <a:ext uri="{FF2B5EF4-FFF2-40B4-BE49-F238E27FC236}">
                  <a16:creationId xmlns:a16="http://schemas.microsoft.com/office/drawing/2014/main" id="{D5CB2362-4177-4292-80BC-3E9B25B9AAC1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2721;p4">
              <a:extLst>
                <a:ext uri="{FF2B5EF4-FFF2-40B4-BE49-F238E27FC236}">
                  <a16:creationId xmlns:a16="http://schemas.microsoft.com/office/drawing/2014/main" id="{D3C559E2-1EA9-440E-B4AA-9611FCB994BC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2722;p4">
              <a:extLst>
                <a:ext uri="{FF2B5EF4-FFF2-40B4-BE49-F238E27FC236}">
                  <a16:creationId xmlns:a16="http://schemas.microsoft.com/office/drawing/2014/main" id="{3BF7DB6C-BCF0-4EA6-A119-D03D5346F8DB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2723;p4">
              <a:extLst>
                <a:ext uri="{FF2B5EF4-FFF2-40B4-BE49-F238E27FC236}">
                  <a16:creationId xmlns:a16="http://schemas.microsoft.com/office/drawing/2014/main" id="{829CB946-6239-4DEB-A847-79CE74C78DAB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2724;p4">
              <a:extLst>
                <a:ext uri="{FF2B5EF4-FFF2-40B4-BE49-F238E27FC236}">
                  <a16:creationId xmlns:a16="http://schemas.microsoft.com/office/drawing/2014/main" id="{75600FA9-3570-40DA-B4C5-3B6E58820C8A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2725;p4">
              <a:extLst>
                <a:ext uri="{FF2B5EF4-FFF2-40B4-BE49-F238E27FC236}">
                  <a16:creationId xmlns:a16="http://schemas.microsoft.com/office/drawing/2014/main" id="{F738493E-CF7A-42FE-9EB7-621E99DCA485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2726;p4">
              <a:extLst>
                <a:ext uri="{FF2B5EF4-FFF2-40B4-BE49-F238E27FC236}">
                  <a16:creationId xmlns:a16="http://schemas.microsoft.com/office/drawing/2014/main" id="{1B56BCC7-5923-47D6-AA93-69C8ACF8FDB8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2727;p4">
              <a:extLst>
                <a:ext uri="{FF2B5EF4-FFF2-40B4-BE49-F238E27FC236}">
                  <a16:creationId xmlns:a16="http://schemas.microsoft.com/office/drawing/2014/main" id="{E66BB5D4-D1F5-43C1-AD45-000EA8FE10C9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4" name="Google Shape;2728;p4">
            <a:extLst>
              <a:ext uri="{FF2B5EF4-FFF2-40B4-BE49-F238E27FC236}">
                <a16:creationId xmlns:a16="http://schemas.microsoft.com/office/drawing/2014/main" id="{B631B491-C9FA-49C5-B5A3-0B0AD0369FC0}"/>
              </a:ext>
            </a:extLst>
          </p:cNvPr>
          <p:cNvGrpSpPr/>
          <p:nvPr/>
        </p:nvGrpSpPr>
        <p:grpSpPr>
          <a:xfrm>
            <a:off x="592705" y="2956980"/>
            <a:ext cx="1399608" cy="1399608"/>
            <a:chOff x="4046220" y="2072640"/>
            <a:chExt cx="2590800" cy="2590800"/>
          </a:xfrm>
        </p:grpSpPr>
        <p:sp>
          <p:nvSpPr>
            <p:cNvPr id="745" name="Google Shape;2729;p4">
              <a:extLst>
                <a:ext uri="{FF2B5EF4-FFF2-40B4-BE49-F238E27FC236}">
                  <a16:creationId xmlns:a16="http://schemas.microsoft.com/office/drawing/2014/main" id="{93289A31-EEDB-45BD-A915-701424A3F11C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2730;p4">
              <a:extLst>
                <a:ext uri="{FF2B5EF4-FFF2-40B4-BE49-F238E27FC236}">
                  <a16:creationId xmlns:a16="http://schemas.microsoft.com/office/drawing/2014/main" id="{2B3F1233-705B-4386-828B-8A1C1F707675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2731;p4">
              <a:extLst>
                <a:ext uri="{FF2B5EF4-FFF2-40B4-BE49-F238E27FC236}">
                  <a16:creationId xmlns:a16="http://schemas.microsoft.com/office/drawing/2014/main" id="{5056A018-A6A6-4C81-BB02-FFA0F991E915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2732;p4">
              <a:extLst>
                <a:ext uri="{FF2B5EF4-FFF2-40B4-BE49-F238E27FC236}">
                  <a16:creationId xmlns:a16="http://schemas.microsoft.com/office/drawing/2014/main" id="{46045F93-3340-4340-A7B8-387DE14E130A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2733;p4">
              <a:extLst>
                <a:ext uri="{FF2B5EF4-FFF2-40B4-BE49-F238E27FC236}">
                  <a16:creationId xmlns:a16="http://schemas.microsoft.com/office/drawing/2014/main" id="{DFBBC825-0FA0-47F0-AF15-DE71A5923FC4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2734;p4">
              <a:extLst>
                <a:ext uri="{FF2B5EF4-FFF2-40B4-BE49-F238E27FC236}">
                  <a16:creationId xmlns:a16="http://schemas.microsoft.com/office/drawing/2014/main" id="{143818A5-11ED-4D0F-80A3-F039F539F311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2735;p4">
              <a:extLst>
                <a:ext uri="{FF2B5EF4-FFF2-40B4-BE49-F238E27FC236}">
                  <a16:creationId xmlns:a16="http://schemas.microsoft.com/office/drawing/2014/main" id="{369CE383-233F-4988-A131-91E27B4C27F3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2736;p4">
              <a:extLst>
                <a:ext uri="{FF2B5EF4-FFF2-40B4-BE49-F238E27FC236}">
                  <a16:creationId xmlns:a16="http://schemas.microsoft.com/office/drawing/2014/main" id="{8FF83496-134E-4ED4-9C28-49382E6CFB70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2737;p4">
              <a:extLst>
                <a:ext uri="{FF2B5EF4-FFF2-40B4-BE49-F238E27FC236}">
                  <a16:creationId xmlns:a16="http://schemas.microsoft.com/office/drawing/2014/main" id="{77DDF561-79E7-4419-84AD-04FA8BE6212D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2738;p4">
              <a:extLst>
                <a:ext uri="{FF2B5EF4-FFF2-40B4-BE49-F238E27FC236}">
                  <a16:creationId xmlns:a16="http://schemas.microsoft.com/office/drawing/2014/main" id="{5757814E-1A52-46CB-959F-2845731D9358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2739;p4">
              <a:extLst>
                <a:ext uri="{FF2B5EF4-FFF2-40B4-BE49-F238E27FC236}">
                  <a16:creationId xmlns:a16="http://schemas.microsoft.com/office/drawing/2014/main" id="{44F3F548-3075-420E-9904-E72884939ECC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2740;p4">
              <a:extLst>
                <a:ext uri="{FF2B5EF4-FFF2-40B4-BE49-F238E27FC236}">
                  <a16:creationId xmlns:a16="http://schemas.microsoft.com/office/drawing/2014/main" id="{7CDD77BF-C8FF-454B-976C-00655541C2F9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2741;p4">
              <a:extLst>
                <a:ext uri="{FF2B5EF4-FFF2-40B4-BE49-F238E27FC236}">
                  <a16:creationId xmlns:a16="http://schemas.microsoft.com/office/drawing/2014/main" id="{83590DDD-99B7-48F0-8340-1B8AB04AFC7F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2742;p4">
              <a:extLst>
                <a:ext uri="{FF2B5EF4-FFF2-40B4-BE49-F238E27FC236}">
                  <a16:creationId xmlns:a16="http://schemas.microsoft.com/office/drawing/2014/main" id="{42944445-9D1B-4F58-A674-93577B5BA52A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2743;p4">
              <a:extLst>
                <a:ext uri="{FF2B5EF4-FFF2-40B4-BE49-F238E27FC236}">
                  <a16:creationId xmlns:a16="http://schemas.microsoft.com/office/drawing/2014/main" id="{6C03D7F9-9625-4B00-A70B-5468F74AAB0C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2744;p4">
              <a:extLst>
                <a:ext uri="{FF2B5EF4-FFF2-40B4-BE49-F238E27FC236}">
                  <a16:creationId xmlns:a16="http://schemas.microsoft.com/office/drawing/2014/main" id="{FD080831-3038-4FB2-9253-7318C464903D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2745;p4">
              <a:extLst>
                <a:ext uri="{FF2B5EF4-FFF2-40B4-BE49-F238E27FC236}">
                  <a16:creationId xmlns:a16="http://schemas.microsoft.com/office/drawing/2014/main" id="{5A0B5692-539A-4574-AC70-D7EA2D40CA13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2746;p4">
              <a:extLst>
                <a:ext uri="{FF2B5EF4-FFF2-40B4-BE49-F238E27FC236}">
                  <a16:creationId xmlns:a16="http://schemas.microsoft.com/office/drawing/2014/main" id="{621FB911-7636-4529-B7B3-BFA43B7FF9CB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2747;p4">
              <a:extLst>
                <a:ext uri="{FF2B5EF4-FFF2-40B4-BE49-F238E27FC236}">
                  <a16:creationId xmlns:a16="http://schemas.microsoft.com/office/drawing/2014/main" id="{2617B203-4A9D-4711-8233-E59FB5171CB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2748;p4">
              <a:extLst>
                <a:ext uri="{FF2B5EF4-FFF2-40B4-BE49-F238E27FC236}">
                  <a16:creationId xmlns:a16="http://schemas.microsoft.com/office/drawing/2014/main" id="{915428F5-70D2-4B9F-850B-95E01F231781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2749;p4">
              <a:extLst>
                <a:ext uri="{FF2B5EF4-FFF2-40B4-BE49-F238E27FC236}">
                  <a16:creationId xmlns:a16="http://schemas.microsoft.com/office/drawing/2014/main" id="{3389BD52-ED7B-49CD-9027-C95E6F8ADEF6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2750;p4">
              <a:extLst>
                <a:ext uri="{FF2B5EF4-FFF2-40B4-BE49-F238E27FC236}">
                  <a16:creationId xmlns:a16="http://schemas.microsoft.com/office/drawing/2014/main" id="{ED71C7CE-258B-45D2-9D5B-8739DBCE69A1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2751;p4">
              <a:extLst>
                <a:ext uri="{FF2B5EF4-FFF2-40B4-BE49-F238E27FC236}">
                  <a16:creationId xmlns:a16="http://schemas.microsoft.com/office/drawing/2014/main" id="{81C77E4A-4144-4944-9244-E05E7C83455B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2752;p4">
              <a:extLst>
                <a:ext uri="{FF2B5EF4-FFF2-40B4-BE49-F238E27FC236}">
                  <a16:creationId xmlns:a16="http://schemas.microsoft.com/office/drawing/2014/main" id="{D19C2CDF-91F5-4A10-A2A2-F1934EE6B711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2753;p4">
              <a:extLst>
                <a:ext uri="{FF2B5EF4-FFF2-40B4-BE49-F238E27FC236}">
                  <a16:creationId xmlns:a16="http://schemas.microsoft.com/office/drawing/2014/main" id="{174663D7-C031-45DA-ACA4-F97D680748A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2754;p4">
              <a:extLst>
                <a:ext uri="{FF2B5EF4-FFF2-40B4-BE49-F238E27FC236}">
                  <a16:creationId xmlns:a16="http://schemas.microsoft.com/office/drawing/2014/main" id="{4FAC5BE6-8F15-40F3-985B-C566DF4B28FC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2755;p4">
              <a:extLst>
                <a:ext uri="{FF2B5EF4-FFF2-40B4-BE49-F238E27FC236}">
                  <a16:creationId xmlns:a16="http://schemas.microsoft.com/office/drawing/2014/main" id="{23CAC5CE-A01B-48F8-A73F-C184401D3C74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2756;p4">
              <a:extLst>
                <a:ext uri="{FF2B5EF4-FFF2-40B4-BE49-F238E27FC236}">
                  <a16:creationId xmlns:a16="http://schemas.microsoft.com/office/drawing/2014/main" id="{E08C57A0-0C3D-4C7D-B321-6BCE77186E6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2757;p4">
              <a:extLst>
                <a:ext uri="{FF2B5EF4-FFF2-40B4-BE49-F238E27FC236}">
                  <a16:creationId xmlns:a16="http://schemas.microsoft.com/office/drawing/2014/main" id="{1DAD4D12-9847-4C5A-BCFB-85D56E5E6106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2758;p4">
              <a:extLst>
                <a:ext uri="{FF2B5EF4-FFF2-40B4-BE49-F238E27FC236}">
                  <a16:creationId xmlns:a16="http://schemas.microsoft.com/office/drawing/2014/main" id="{2CEDCE22-B4A9-44DE-B42D-5B9576F3CDB5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2759;p4">
              <a:extLst>
                <a:ext uri="{FF2B5EF4-FFF2-40B4-BE49-F238E27FC236}">
                  <a16:creationId xmlns:a16="http://schemas.microsoft.com/office/drawing/2014/main" id="{9546C1DC-B8F7-443A-933A-18074EFF8399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2760;p4">
              <a:extLst>
                <a:ext uri="{FF2B5EF4-FFF2-40B4-BE49-F238E27FC236}">
                  <a16:creationId xmlns:a16="http://schemas.microsoft.com/office/drawing/2014/main" id="{0D55022A-F6D5-4D96-B13C-9DA474595D1A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2761;p4">
              <a:extLst>
                <a:ext uri="{FF2B5EF4-FFF2-40B4-BE49-F238E27FC236}">
                  <a16:creationId xmlns:a16="http://schemas.microsoft.com/office/drawing/2014/main" id="{3A340855-9107-44BE-83FD-AA2741F0ED02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2762;p4">
              <a:extLst>
                <a:ext uri="{FF2B5EF4-FFF2-40B4-BE49-F238E27FC236}">
                  <a16:creationId xmlns:a16="http://schemas.microsoft.com/office/drawing/2014/main" id="{2839BB00-E852-46D9-945D-36FFCC2A9EAD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2763;p4">
              <a:extLst>
                <a:ext uri="{FF2B5EF4-FFF2-40B4-BE49-F238E27FC236}">
                  <a16:creationId xmlns:a16="http://schemas.microsoft.com/office/drawing/2014/main" id="{CFF3973C-2005-4D50-942C-F920A48AC9C6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2764;p4">
              <a:extLst>
                <a:ext uri="{FF2B5EF4-FFF2-40B4-BE49-F238E27FC236}">
                  <a16:creationId xmlns:a16="http://schemas.microsoft.com/office/drawing/2014/main" id="{45EACA7D-DA99-4D84-8C0F-ACA5CFD90E5A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2765;p4">
              <a:extLst>
                <a:ext uri="{FF2B5EF4-FFF2-40B4-BE49-F238E27FC236}">
                  <a16:creationId xmlns:a16="http://schemas.microsoft.com/office/drawing/2014/main" id="{8BDA9ACC-8E86-4B33-98B0-2A983DC40057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2766;p4">
              <a:extLst>
                <a:ext uri="{FF2B5EF4-FFF2-40B4-BE49-F238E27FC236}">
                  <a16:creationId xmlns:a16="http://schemas.microsoft.com/office/drawing/2014/main" id="{3CB7C9C7-F608-4286-BC13-42CFEF11C443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2767;p4">
              <a:extLst>
                <a:ext uri="{FF2B5EF4-FFF2-40B4-BE49-F238E27FC236}">
                  <a16:creationId xmlns:a16="http://schemas.microsoft.com/office/drawing/2014/main" id="{27644AD9-567F-485D-B19D-45C9485E11DB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2768;p4">
              <a:extLst>
                <a:ext uri="{FF2B5EF4-FFF2-40B4-BE49-F238E27FC236}">
                  <a16:creationId xmlns:a16="http://schemas.microsoft.com/office/drawing/2014/main" id="{6133D24F-873A-4A82-856E-4F2BB04643CC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2769;p4">
              <a:extLst>
                <a:ext uri="{FF2B5EF4-FFF2-40B4-BE49-F238E27FC236}">
                  <a16:creationId xmlns:a16="http://schemas.microsoft.com/office/drawing/2014/main" id="{8B7A491A-03EF-4C8B-85DB-76A66A8CA713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2770;p4">
              <a:extLst>
                <a:ext uri="{FF2B5EF4-FFF2-40B4-BE49-F238E27FC236}">
                  <a16:creationId xmlns:a16="http://schemas.microsoft.com/office/drawing/2014/main" id="{C6909B63-7958-4437-B8A8-21BE2654EA0F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2771;p4">
              <a:extLst>
                <a:ext uri="{FF2B5EF4-FFF2-40B4-BE49-F238E27FC236}">
                  <a16:creationId xmlns:a16="http://schemas.microsoft.com/office/drawing/2014/main" id="{E9339B27-A25C-451A-B2AD-46CFB4CFBAC8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2772;p4">
              <a:extLst>
                <a:ext uri="{FF2B5EF4-FFF2-40B4-BE49-F238E27FC236}">
                  <a16:creationId xmlns:a16="http://schemas.microsoft.com/office/drawing/2014/main" id="{42F3560F-539C-4EAD-9FF5-4442E703D48D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2773;p4">
              <a:extLst>
                <a:ext uri="{FF2B5EF4-FFF2-40B4-BE49-F238E27FC236}">
                  <a16:creationId xmlns:a16="http://schemas.microsoft.com/office/drawing/2014/main" id="{392E8C51-C5D2-4668-8446-40A321E71140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2774;p4">
              <a:extLst>
                <a:ext uri="{FF2B5EF4-FFF2-40B4-BE49-F238E27FC236}">
                  <a16:creationId xmlns:a16="http://schemas.microsoft.com/office/drawing/2014/main" id="{FD050DF2-78BA-4E87-854F-D41FA5BA0AF7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2775;p4">
              <a:extLst>
                <a:ext uri="{FF2B5EF4-FFF2-40B4-BE49-F238E27FC236}">
                  <a16:creationId xmlns:a16="http://schemas.microsoft.com/office/drawing/2014/main" id="{6E5A9882-5694-437E-AAC7-50A59BADC34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2776;p4">
              <a:extLst>
                <a:ext uri="{FF2B5EF4-FFF2-40B4-BE49-F238E27FC236}">
                  <a16:creationId xmlns:a16="http://schemas.microsoft.com/office/drawing/2014/main" id="{B65DD14A-6923-4319-8BF0-1AC185C2873D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2777;p4">
              <a:extLst>
                <a:ext uri="{FF2B5EF4-FFF2-40B4-BE49-F238E27FC236}">
                  <a16:creationId xmlns:a16="http://schemas.microsoft.com/office/drawing/2014/main" id="{E62F9DA0-40A8-4CF7-B6BA-740A6539EEF0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2778;p4">
              <a:extLst>
                <a:ext uri="{FF2B5EF4-FFF2-40B4-BE49-F238E27FC236}">
                  <a16:creationId xmlns:a16="http://schemas.microsoft.com/office/drawing/2014/main" id="{47617127-EC6C-4C5D-8C8E-A45EA7B434D7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2779;p4">
              <a:extLst>
                <a:ext uri="{FF2B5EF4-FFF2-40B4-BE49-F238E27FC236}">
                  <a16:creationId xmlns:a16="http://schemas.microsoft.com/office/drawing/2014/main" id="{5E3C59E6-B128-4527-A1C5-76D310D077E5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2780;p4">
              <a:extLst>
                <a:ext uri="{FF2B5EF4-FFF2-40B4-BE49-F238E27FC236}">
                  <a16:creationId xmlns:a16="http://schemas.microsoft.com/office/drawing/2014/main" id="{1375936C-442A-4038-9612-1DA330311E9B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2781;p4">
              <a:extLst>
                <a:ext uri="{FF2B5EF4-FFF2-40B4-BE49-F238E27FC236}">
                  <a16:creationId xmlns:a16="http://schemas.microsoft.com/office/drawing/2014/main" id="{AAE2F142-3E7D-43CF-9E63-7E9BB8FC0054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2782;p4">
              <a:extLst>
                <a:ext uri="{FF2B5EF4-FFF2-40B4-BE49-F238E27FC236}">
                  <a16:creationId xmlns:a16="http://schemas.microsoft.com/office/drawing/2014/main" id="{E17EB9F7-1F40-4AE6-A79D-697C51DC2176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2783;p4">
              <a:extLst>
                <a:ext uri="{FF2B5EF4-FFF2-40B4-BE49-F238E27FC236}">
                  <a16:creationId xmlns:a16="http://schemas.microsoft.com/office/drawing/2014/main" id="{0DC79033-715F-467D-8FB4-833934AC5377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2784;p4">
              <a:extLst>
                <a:ext uri="{FF2B5EF4-FFF2-40B4-BE49-F238E27FC236}">
                  <a16:creationId xmlns:a16="http://schemas.microsoft.com/office/drawing/2014/main" id="{7E294EFC-D910-4B26-B693-4E77B0B39AAC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2785;p4">
              <a:extLst>
                <a:ext uri="{FF2B5EF4-FFF2-40B4-BE49-F238E27FC236}">
                  <a16:creationId xmlns:a16="http://schemas.microsoft.com/office/drawing/2014/main" id="{9644D67D-552D-4B3C-B741-155209F194FA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2786;p4">
              <a:extLst>
                <a:ext uri="{FF2B5EF4-FFF2-40B4-BE49-F238E27FC236}">
                  <a16:creationId xmlns:a16="http://schemas.microsoft.com/office/drawing/2014/main" id="{2CE5CF10-849D-44E7-8DAA-D7385E65C1FF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2787;p4">
              <a:extLst>
                <a:ext uri="{FF2B5EF4-FFF2-40B4-BE49-F238E27FC236}">
                  <a16:creationId xmlns:a16="http://schemas.microsoft.com/office/drawing/2014/main" id="{E83A46E5-BE22-433E-A38B-A2804283F437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2788;p4">
              <a:extLst>
                <a:ext uri="{FF2B5EF4-FFF2-40B4-BE49-F238E27FC236}">
                  <a16:creationId xmlns:a16="http://schemas.microsoft.com/office/drawing/2014/main" id="{59713D56-D1A5-4F17-8503-750E720255E7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2789;p4">
              <a:extLst>
                <a:ext uri="{FF2B5EF4-FFF2-40B4-BE49-F238E27FC236}">
                  <a16:creationId xmlns:a16="http://schemas.microsoft.com/office/drawing/2014/main" id="{EC95AB4C-72AF-4799-B2A9-CC997311CE55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2790;p4">
              <a:extLst>
                <a:ext uri="{FF2B5EF4-FFF2-40B4-BE49-F238E27FC236}">
                  <a16:creationId xmlns:a16="http://schemas.microsoft.com/office/drawing/2014/main" id="{D3CCE522-6CCD-4A1C-9C9E-73AA7C26B235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2791;p4">
              <a:extLst>
                <a:ext uri="{FF2B5EF4-FFF2-40B4-BE49-F238E27FC236}">
                  <a16:creationId xmlns:a16="http://schemas.microsoft.com/office/drawing/2014/main" id="{A67DFE56-BA7E-41E5-8359-95DCB22952B0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2792;p4">
              <a:extLst>
                <a:ext uri="{FF2B5EF4-FFF2-40B4-BE49-F238E27FC236}">
                  <a16:creationId xmlns:a16="http://schemas.microsoft.com/office/drawing/2014/main" id="{45E64CF5-7A5B-4571-B202-11682784CD29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2793;p4">
              <a:extLst>
                <a:ext uri="{FF2B5EF4-FFF2-40B4-BE49-F238E27FC236}">
                  <a16:creationId xmlns:a16="http://schemas.microsoft.com/office/drawing/2014/main" id="{DF1DAC47-F5AD-44A4-BCE7-BAB1930E1E32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2794;p4">
              <a:extLst>
                <a:ext uri="{FF2B5EF4-FFF2-40B4-BE49-F238E27FC236}">
                  <a16:creationId xmlns:a16="http://schemas.microsoft.com/office/drawing/2014/main" id="{88E11D91-E104-43A3-8142-5608C47DA03B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2795;p4">
              <a:extLst>
                <a:ext uri="{FF2B5EF4-FFF2-40B4-BE49-F238E27FC236}">
                  <a16:creationId xmlns:a16="http://schemas.microsoft.com/office/drawing/2014/main" id="{5682184E-7A5B-4DBC-A723-05E03F2D62CA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2796;p4">
              <a:extLst>
                <a:ext uri="{FF2B5EF4-FFF2-40B4-BE49-F238E27FC236}">
                  <a16:creationId xmlns:a16="http://schemas.microsoft.com/office/drawing/2014/main" id="{8103E28D-3BF9-4F34-838A-B1E162D8B220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2797;p4">
              <a:extLst>
                <a:ext uri="{FF2B5EF4-FFF2-40B4-BE49-F238E27FC236}">
                  <a16:creationId xmlns:a16="http://schemas.microsoft.com/office/drawing/2014/main" id="{5903912F-FCDE-415D-BB27-2FBB91D2FB1F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2798;p4">
              <a:extLst>
                <a:ext uri="{FF2B5EF4-FFF2-40B4-BE49-F238E27FC236}">
                  <a16:creationId xmlns:a16="http://schemas.microsoft.com/office/drawing/2014/main" id="{73EE06F0-CB1F-401E-9C97-B4DE3BD48772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2799;p4">
              <a:extLst>
                <a:ext uri="{FF2B5EF4-FFF2-40B4-BE49-F238E27FC236}">
                  <a16:creationId xmlns:a16="http://schemas.microsoft.com/office/drawing/2014/main" id="{184A5FBA-FA3A-45F6-AB2E-7854B2D6CEAC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2800;p4">
              <a:extLst>
                <a:ext uri="{FF2B5EF4-FFF2-40B4-BE49-F238E27FC236}">
                  <a16:creationId xmlns:a16="http://schemas.microsoft.com/office/drawing/2014/main" id="{E50BDA4B-C3E7-4860-95C4-7B501C1E23FB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2801;p4">
              <a:extLst>
                <a:ext uri="{FF2B5EF4-FFF2-40B4-BE49-F238E27FC236}">
                  <a16:creationId xmlns:a16="http://schemas.microsoft.com/office/drawing/2014/main" id="{1DA8E758-FB63-4B57-B85E-D42321CAD757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2802;p4">
              <a:extLst>
                <a:ext uri="{FF2B5EF4-FFF2-40B4-BE49-F238E27FC236}">
                  <a16:creationId xmlns:a16="http://schemas.microsoft.com/office/drawing/2014/main" id="{7667D95C-37AC-445D-8C2D-C78ACE113CBC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2803;p4">
              <a:extLst>
                <a:ext uri="{FF2B5EF4-FFF2-40B4-BE49-F238E27FC236}">
                  <a16:creationId xmlns:a16="http://schemas.microsoft.com/office/drawing/2014/main" id="{5EC80064-C112-4299-B2FC-0CD024DF7ACA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2804;p4">
              <a:extLst>
                <a:ext uri="{FF2B5EF4-FFF2-40B4-BE49-F238E27FC236}">
                  <a16:creationId xmlns:a16="http://schemas.microsoft.com/office/drawing/2014/main" id="{91CFD4F3-701B-4B52-8AF0-A92E233761DD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2805;p4">
              <a:extLst>
                <a:ext uri="{FF2B5EF4-FFF2-40B4-BE49-F238E27FC236}">
                  <a16:creationId xmlns:a16="http://schemas.microsoft.com/office/drawing/2014/main" id="{CDA0D432-CB44-4FAD-AB24-2A162BEFFE40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2806;p4">
              <a:extLst>
                <a:ext uri="{FF2B5EF4-FFF2-40B4-BE49-F238E27FC236}">
                  <a16:creationId xmlns:a16="http://schemas.microsoft.com/office/drawing/2014/main" id="{AE410765-61B4-4CB6-803E-54DCC2DC53AF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2807;p4">
              <a:extLst>
                <a:ext uri="{FF2B5EF4-FFF2-40B4-BE49-F238E27FC236}">
                  <a16:creationId xmlns:a16="http://schemas.microsoft.com/office/drawing/2014/main" id="{577098F6-701C-4CDD-A572-FBB58D8DD44B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2808;p4">
              <a:extLst>
                <a:ext uri="{FF2B5EF4-FFF2-40B4-BE49-F238E27FC236}">
                  <a16:creationId xmlns:a16="http://schemas.microsoft.com/office/drawing/2014/main" id="{5678C4AB-8610-44C4-B8A6-6D4CA823564B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2809;p4">
              <a:extLst>
                <a:ext uri="{FF2B5EF4-FFF2-40B4-BE49-F238E27FC236}">
                  <a16:creationId xmlns:a16="http://schemas.microsoft.com/office/drawing/2014/main" id="{281A0E85-C5B5-4ED4-A077-CC0FEC024C51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2810;p4">
              <a:extLst>
                <a:ext uri="{FF2B5EF4-FFF2-40B4-BE49-F238E27FC236}">
                  <a16:creationId xmlns:a16="http://schemas.microsoft.com/office/drawing/2014/main" id="{4B9799CF-686B-4B12-AB9C-FA9AF314B204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2811;p4">
              <a:extLst>
                <a:ext uri="{FF2B5EF4-FFF2-40B4-BE49-F238E27FC236}">
                  <a16:creationId xmlns:a16="http://schemas.microsoft.com/office/drawing/2014/main" id="{BD706F1C-A618-44FF-A926-9E970A0EF2AB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2812;p4">
              <a:extLst>
                <a:ext uri="{FF2B5EF4-FFF2-40B4-BE49-F238E27FC236}">
                  <a16:creationId xmlns:a16="http://schemas.microsoft.com/office/drawing/2014/main" id="{317CB840-BC7D-4570-8D9C-391EDCA19154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2813;p4">
              <a:extLst>
                <a:ext uri="{FF2B5EF4-FFF2-40B4-BE49-F238E27FC236}">
                  <a16:creationId xmlns:a16="http://schemas.microsoft.com/office/drawing/2014/main" id="{4866335E-71DF-4C8F-B6DE-4CB633399DFB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2814;p4">
              <a:extLst>
                <a:ext uri="{FF2B5EF4-FFF2-40B4-BE49-F238E27FC236}">
                  <a16:creationId xmlns:a16="http://schemas.microsoft.com/office/drawing/2014/main" id="{EC39F33C-E9C0-48FF-9DD6-62F7B8C995B9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2815;p4">
              <a:extLst>
                <a:ext uri="{FF2B5EF4-FFF2-40B4-BE49-F238E27FC236}">
                  <a16:creationId xmlns:a16="http://schemas.microsoft.com/office/drawing/2014/main" id="{D5C9C37C-302A-4126-A623-29313FF02F77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2816;p4">
              <a:extLst>
                <a:ext uri="{FF2B5EF4-FFF2-40B4-BE49-F238E27FC236}">
                  <a16:creationId xmlns:a16="http://schemas.microsoft.com/office/drawing/2014/main" id="{426F80C9-5807-4580-928D-6ECE6393EEDE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2817;p4">
              <a:extLst>
                <a:ext uri="{FF2B5EF4-FFF2-40B4-BE49-F238E27FC236}">
                  <a16:creationId xmlns:a16="http://schemas.microsoft.com/office/drawing/2014/main" id="{018536F6-5F56-4D46-9C83-BC23B012DEA2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2818;p4">
              <a:extLst>
                <a:ext uri="{FF2B5EF4-FFF2-40B4-BE49-F238E27FC236}">
                  <a16:creationId xmlns:a16="http://schemas.microsoft.com/office/drawing/2014/main" id="{C39BA9B6-0905-48E0-A818-CA0D59F14F2B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2819;p4">
              <a:extLst>
                <a:ext uri="{FF2B5EF4-FFF2-40B4-BE49-F238E27FC236}">
                  <a16:creationId xmlns:a16="http://schemas.microsoft.com/office/drawing/2014/main" id="{371F33B0-637C-452E-9C07-F731EADB807A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2820;p4">
              <a:extLst>
                <a:ext uri="{FF2B5EF4-FFF2-40B4-BE49-F238E27FC236}">
                  <a16:creationId xmlns:a16="http://schemas.microsoft.com/office/drawing/2014/main" id="{26C91787-1452-4CF5-AF96-3C69C01FD01C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2821;p4">
              <a:extLst>
                <a:ext uri="{FF2B5EF4-FFF2-40B4-BE49-F238E27FC236}">
                  <a16:creationId xmlns:a16="http://schemas.microsoft.com/office/drawing/2014/main" id="{21B5184F-3A08-4B0E-A2B0-823318FCC296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2822;p4">
              <a:extLst>
                <a:ext uri="{FF2B5EF4-FFF2-40B4-BE49-F238E27FC236}">
                  <a16:creationId xmlns:a16="http://schemas.microsoft.com/office/drawing/2014/main" id="{64DFCF8B-BFCD-482D-A628-E8120F2211F4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2823;p4">
              <a:extLst>
                <a:ext uri="{FF2B5EF4-FFF2-40B4-BE49-F238E27FC236}">
                  <a16:creationId xmlns:a16="http://schemas.microsoft.com/office/drawing/2014/main" id="{D590849A-2C1E-4D62-95EB-C2E2438C6A4F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2824;p4">
              <a:extLst>
                <a:ext uri="{FF2B5EF4-FFF2-40B4-BE49-F238E27FC236}">
                  <a16:creationId xmlns:a16="http://schemas.microsoft.com/office/drawing/2014/main" id="{9C687C5F-FDDE-4DBD-85EA-A1DB7F8AE0A8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2825;p4">
              <a:extLst>
                <a:ext uri="{FF2B5EF4-FFF2-40B4-BE49-F238E27FC236}">
                  <a16:creationId xmlns:a16="http://schemas.microsoft.com/office/drawing/2014/main" id="{D93FE637-E50D-42F1-B352-63C4BC039CFE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2826;p4">
              <a:extLst>
                <a:ext uri="{FF2B5EF4-FFF2-40B4-BE49-F238E27FC236}">
                  <a16:creationId xmlns:a16="http://schemas.microsoft.com/office/drawing/2014/main" id="{71DF1986-74C3-4159-A7EF-5A40DBA9621E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2827;p4">
              <a:extLst>
                <a:ext uri="{FF2B5EF4-FFF2-40B4-BE49-F238E27FC236}">
                  <a16:creationId xmlns:a16="http://schemas.microsoft.com/office/drawing/2014/main" id="{3D8F6423-CB41-4B6F-AEC5-6FEC176C2926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2828;p4">
              <a:extLst>
                <a:ext uri="{FF2B5EF4-FFF2-40B4-BE49-F238E27FC236}">
                  <a16:creationId xmlns:a16="http://schemas.microsoft.com/office/drawing/2014/main" id="{745E8D2F-12A2-4AF6-A956-65164D374F75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5" name="Google Shape;2829;p4">
            <a:extLst>
              <a:ext uri="{FF2B5EF4-FFF2-40B4-BE49-F238E27FC236}">
                <a16:creationId xmlns:a16="http://schemas.microsoft.com/office/drawing/2014/main" id="{C3EEB239-3F98-4227-925D-89F015E56BB4}"/>
              </a:ext>
            </a:extLst>
          </p:cNvPr>
          <p:cNvGrpSpPr/>
          <p:nvPr/>
        </p:nvGrpSpPr>
        <p:grpSpPr>
          <a:xfrm>
            <a:off x="592705" y="4530929"/>
            <a:ext cx="1399608" cy="1399608"/>
            <a:chOff x="4046220" y="2072640"/>
            <a:chExt cx="2590800" cy="2590800"/>
          </a:xfrm>
        </p:grpSpPr>
        <p:sp>
          <p:nvSpPr>
            <p:cNvPr id="846" name="Google Shape;2830;p4">
              <a:extLst>
                <a:ext uri="{FF2B5EF4-FFF2-40B4-BE49-F238E27FC236}">
                  <a16:creationId xmlns:a16="http://schemas.microsoft.com/office/drawing/2014/main" id="{F758BE0A-618F-4101-B5D3-4AE229313706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2831;p4">
              <a:extLst>
                <a:ext uri="{FF2B5EF4-FFF2-40B4-BE49-F238E27FC236}">
                  <a16:creationId xmlns:a16="http://schemas.microsoft.com/office/drawing/2014/main" id="{45663B57-1235-437F-9DC0-505504066517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2832;p4">
              <a:extLst>
                <a:ext uri="{FF2B5EF4-FFF2-40B4-BE49-F238E27FC236}">
                  <a16:creationId xmlns:a16="http://schemas.microsoft.com/office/drawing/2014/main" id="{BA066FF9-D629-4D2A-8E7C-144EB7D16333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2833;p4">
              <a:extLst>
                <a:ext uri="{FF2B5EF4-FFF2-40B4-BE49-F238E27FC236}">
                  <a16:creationId xmlns:a16="http://schemas.microsoft.com/office/drawing/2014/main" id="{A08AC136-CD78-4CB1-843E-B9266507312C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2834;p4">
              <a:extLst>
                <a:ext uri="{FF2B5EF4-FFF2-40B4-BE49-F238E27FC236}">
                  <a16:creationId xmlns:a16="http://schemas.microsoft.com/office/drawing/2014/main" id="{67C90C04-F69C-4F96-8FA6-4CD85C8BA945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2835;p4">
              <a:extLst>
                <a:ext uri="{FF2B5EF4-FFF2-40B4-BE49-F238E27FC236}">
                  <a16:creationId xmlns:a16="http://schemas.microsoft.com/office/drawing/2014/main" id="{8DDBE07C-C443-463C-8BAE-1D46C52F94A3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2836;p4">
              <a:extLst>
                <a:ext uri="{FF2B5EF4-FFF2-40B4-BE49-F238E27FC236}">
                  <a16:creationId xmlns:a16="http://schemas.microsoft.com/office/drawing/2014/main" id="{B5B41A07-88AA-4FE6-B232-0164DA3B15DD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2837;p4">
              <a:extLst>
                <a:ext uri="{FF2B5EF4-FFF2-40B4-BE49-F238E27FC236}">
                  <a16:creationId xmlns:a16="http://schemas.microsoft.com/office/drawing/2014/main" id="{62B1910E-F0DE-41C6-90E2-0AD7939F8863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2838;p4">
              <a:extLst>
                <a:ext uri="{FF2B5EF4-FFF2-40B4-BE49-F238E27FC236}">
                  <a16:creationId xmlns:a16="http://schemas.microsoft.com/office/drawing/2014/main" id="{47E6EA95-53B5-4766-B5AF-3DEEF7AC7E0F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2839;p4">
              <a:extLst>
                <a:ext uri="{FF2B5EF4-FFF2-40B4-BE49-F238E27FC236}">
                  <a16:creationId xmlns:a16="http://schemas.microsoft.com/office/drawing/2014/main" id="{6B5433DF-F86E-49C1-8A32-C725E4830D48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2840;p4">
              <a:extLst>
                <a:ext uri="{FF2B5EF4-FFF2-40B4-BE49-F238E27FC236}">
                  <a16:creationId xmlns:a16="http://schemas.microsoft.com/office/drawing/2014/main" id="{0F8A2CBC-247A-42F2-97CB-046B460F5F8C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2841;p4">
              <a:extLst>
                <a:ext uri="{FF2B5EF4-FFF2-40B4-BE49-F238E27FC236}">
                  <a16:creationId xmlns:a16="http://schemas.microsoft.com/office/drawing/2014/main" id="{E9ABE271-1EDA-40C8-BE9A-80D17CA23ACB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2842;p4">
              <a:extLst>
                <a:ext uri="{FF2B5EF4-FFF2-40B4-BE49-F238E27FC236}">
                  <a16:creationId xmlns:a16="http://schemas.microsoft.com/office/drawing/2014/main" id="{33ECB709-923B-495B-9BC7-48192AAB3820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2843;p4">
              <a:extLst>
                <a:ext uri="{FF2B5EF4-FFF2-40B4-BE49-F238E27FC236}">
                  <a16:creationId xmlns:a16="http://schemas.microsoft.com/office/drawing/2014/main" id="{5D1DE6EF-5297-4ED4-B398-9C5A57A112A8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2844;p4">
              <a:extLst>
                <a:ext uri="{FF2B5EF4-FFF2-40B4-BE49-F238E27FC236}">
                  <a16:creationId xmlns:a16="http://schemas.microsoft.com/office/drawing/2014/main" id="{C60107DA-A585-4105-8F88-6C80E86BFB7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2845;p4">
              <a:extLst>
                <a:ext uri="{FF2B5EF4-FFF2-40B4-BE49-F238E27FC236}">
                  <a16:creationId xmlns:a16="http://schemas.microsoft.com/office/drawing/2014/main" id="{341C40C4-69D9-4517-99D3-9AF8B837FA72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2846;p4">
              <a:extLst>
                <a:ext uri="{FF2B5EF4-FFF2-40B4-BE49-F238E27FC236}">
                  <a16:creationId xmlns:a16="http://schemas.microsoft.com/office/drawing/2014/main" id="{D1163C64-6FC4-45A3-820D-CA960548D089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2847;p4">
              <a:extLst>
                <a:ext uri="{FF2B5EF4-FFF2-40B4-BE49-F238E27FC236}">
                  <a16:creationId xmlns:a16="http://schemas.microsoft.com/office/drawing/2014/main" id="{FDCD8B9B-259D-45A3-A275-80985772920B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2848;p4">
              <a:extLst>
                <a:ext uri="{FF2B5EF4-FFF2-40B4-BE49-F238E27FC236}">
                  <a16:creationId xmlns:a16="http://schemas.microsoft.com/office/drawing/2014/main" id="{2F0FCE19-3305-4A48-8C22-9EFAB5862944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2849;p4">
              <a:extLst>
                <a:ext uri="{FF2B5EF4-FFF2-40B4-BE49-F238E27FC236}">
                  <a16:creationId xmlns:a16="http://schemas.microsoft.com/office/drawing/2014/main" id="{A8846682-F8D0-405D-9940-43DC6CF3393B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2850;p4">
              <a:extLst>
                <a:ext uri="{FF2B5EF4-FFF2-40B4-BE49-F238E27FC236}">
                  <a16:creationId xmlns:a16="http://schemas.microsoft.com/office/drawing/2014/main" id="{B531EA27-7090-4696-B784-A6C3859829DB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2851;p4">
              <a:extLst>
                <a:ext uri="{FF2B5EF4-FFF2-40B4-BE49-F238E27FC236}">
                  <a16:creationId xmlns:a16="http://schemas.microsoft.com/office/drawing/2014/main" id="{1CF99B42-607F-452C-8CCE-FD8B1826C104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2852;p4">
              <a:extLst>
                <a:ext uri="{FF2B5EF4-FFF2-40B4-BE49-F238E27FC236}">
                  <a16:creationId xmlns:a16="http://schemas.microsoft.com/office/drawing/2014/main" id="{788CC75B-758A-42A1-A077-ECB09B0B40A1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2853;p4">
              <a:extLst>
                <a:ext uri="{FF2B5EF4-FFF2-40B4-BE49-F238E27FC236}">
                  <a16:creationId xmlns:a16="http://schemas.microsoft.com/office/drawing/2014/main" id="{EC509FDA-9793-4267-B80F-CF264269DC18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2854;p4">
              <a:extLst>
                <a:ext uri="{FF2B5EF4-FFF2-40B4-BE49-F238E27FC236}">
                  <a16:creationId xmlns:a16="http://schemas.microsoft.com/office/drawing/2014/main" id="{9745CB14-EE78-45D2-B251-D4167DBFB7E7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2855;p4">
              <a:extLst>
                <a:ext uri="{FF2B5EF4-FFF2-40B4-BE49-F238E27FC236}">
                  <a16:creationId xmlns:a16="http://schemas.microsoft.com/office/drawing/2014/main" id="{94484CE6-1604-4B93-B7C4-6A2043632528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2856;p4">
              <a:extLst>
                <a:ext uri="{FF2B5EF4-FFF2-40B4-BE49-F238E27FC236}">
                  <a16:creationId xmlns:a16="http://schemas.microsoft.com/office/drawing/2014/main" id="{1B73C1DF-0542-43CA-9313-393B962DF60C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2857;p4">
              <a:extLst>
                <a:ext uri="{FF2B5EF4-FFF2-40B4-BE49-F238E27FC236}">
                  <a16:creationId xmlns:a16="http://schemas.microsoft.com/office/drawing/2014/main" id="{89D20FDE-EC1C-4F15-A0E0-436895EC40A6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2858;p4">
              <a:extLst>
                <a:ext uri="{FF2B5EF4-FFF2-40B4-BE49-F238E27FC236}">
                  <a16:creationId xmlns:a16="http://schemas.microsoft.com/office/drawing/2014/main" id="{65BA87AA-0E67-4AA2-AD5D-8CEB4ED9256F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2859;p4">
              <a:extLst>
                <a:ext uri="{FF2B5EF4-FFF2-40B4-BE49-F238E27FC236}">
                  <a16:creationId xmlns:a16="http://schemas.microsoft.com/office/drawing/2014/main" id="{5EF81885-26DF-40BD-A83C-4E2529619ACC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2860;p4">
              <a:extLst>
                <a:ext uri="{FF2B5EF4-FFF2-40B4-BE49-F238E27FC236}">
                  <a16:creationId xmlns:a16="http://schemas.microsoft.com/office/drawing/2014/main" id="{2A54DA3B-ABA0-43C6-A88D-9EDEA45ADA1F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2861;p4">
              <a:extLst>
                <a:ext uri="{FF2B5EF4-FFF2-40B4-BE49-F238E27FC236}">
                  <a16:creationId xmlns:a16="http://schemas.microsoft.com/office/drawing/2014/main" id="{4F7EE49C-BAE4-4EA0-9AF9-2EE5EC2636DD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2862;p4">
              <a:extLst>
                <a:ext uri="{FF2B5EF4-FFF2-40B4-BE49-F238E27FC236}">
                  <a16:creationId xmlns:a16="http://schemas.microsoft.com/office/drawing/2014/main" id="{F3A578F4-E53C-40E6-A3BC-440C7C30F3C8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2863;p4">
              <a:extLst>
                <a:ext uri="{FF2B5EF4-FFF2-40B4-BE49-F238E27FC236}">
                  <a16:creationId xmlns:a16="http://schemas.microsoft.com/office/drawing/2014/main" id="{2C9EE940-F132-47A9-ACDA-4FB3E0A01081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2864;p4">
              <a:extLst>
                <a:ext uri="{FF2B5EF4-FFF2-40B4-BE49-F238E27FC236}">
                  <a16:creationId xmlns:a16="http://schemas.microsoft.com/office/drawing/2014/main" id="{C27EE4B6-731C-42A1-A74D-37181D7E6016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2865;p4">
              <a:extLst>
                <a:ext uri="{FF2B5EF4-FFF2-40B4-BE49-F238E27FC236}">
                  <a16:creationId xmlns:a16="http://schemas.microsoft.com/office/drawing/2014/main" id="{A7351C60-A8B2-4F75-91BD-969C1FBF3A51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2866;p4">
              <a:extLst>
                <a:ext uri="{FF2B5EF4-FFF2-40B4-BE49-F238E27FC236}">
                  <a16:creationId xmlns:a16="http://schemas.microsoft.com/office/drawing/2014/main" id="{1F33E0DC-F805-481D-AD8F-DB104AF2B30E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2867;p4">
              <a:extLst>
                <a:ext uri="{FF2B5EF4-FFF2-40B4-BE49-F238E27FC236}">
                  <a16:creationId xmlns:a16="http://schemas.microsoft.com/office/drawing/2014/main" id="{D58E5FAF-58AA-436D-B2CF-EBD633D13D23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2868;p4">
              <a:extLst>
                <a:ext uri="{FF2B5EF4-FFF2-40B4-BE49-F238E27FC236}">
                  <a16:creationId xmlns:a16="http://schemas.microsoft.com/office/drawing/2014/main" id="{21F1B59B-994D-4DC9-9278-6442F31ED7C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2869;p4">
              <a:extLst>
                <a:ext uri="{FF2B5EF4-FFF2-40B4-BE49-F238E27FC236}">
                  <a16:creationId xmlns:a16="http://schemas.microsoft.com/office/drawing/2014/main" id="{3D8EF096-F0F3-4E77-97FF-C6E6B87CAF2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2870;p4">
              <a:extLst>
                <a:ext uri="{FF2B5EF4-FFF2-40B4-BE49-F238E27FC236}">
                  <a16:creationId xmlns:a16="http://schemas.microsoft.com/office/drawing/2014/main" id="{35DEB5C7-3211-44ED-9FED-72B70D4EC98D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2871;p4">
              <a:extLst>
                <a:ext uri="{FF2B5EF4-FFF2-40B4-BE49-F238E27FC236}">
                  <a16:creationId xmlns:a16="http://schemas.microsoft.com/office/drawing/2014/main" id="{5C05B4AE-62A9-4498-BEB5-167740FDB6D0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2872;p4">
              <a:extLst>
                <a:ext uri="{FF2B5EF4-FFF2-40B4-BE49-F238E27FC236}">
                  <a16:creationId xmlns:a16="http://schemas.microsoft.com/office/drawing/2014/main" id="{53E22152-FC81-4B42-A1FC-046B522824A6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2873;p4">
              <a:extLst>
                <a:ext uri="{FF2B5EF4-FFF2-40B4-BE49-F238E27FC236}">
                  <a16:creationId xmlns:a16="http://schemas.microsoft.com/office/drawing/2014/main" id="{6CA8184B-7811-46D3-87B4-F08F050C96EF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2874;p4">
              <a:extLst>
                <a:ext uri="{FF2B5EF4-FFF2-40B4-BE49-F238E27FC236}">
                  <a16:creationId xmlns:a16="http://schemas.microsoft.com/office/drawing/2014/main" id="{FAF2A040-6243-4FFE-AE24-6ED923E094EA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2875;p4">
              <a:extLst>
                <a:ext uri="{FF2B5EF4-FFF2-40B4-BE49-F238E27FC236}">
                  <a16:creationId xmlns:a16="http://schemas.microsoft.com/office/drawing/2014/main" id="{44ACC3F5-ADBF-492E-878A-4EF0BD11BD9B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2876;p4">
              <a:extLst>
                <a:ext uri="{FF2B5EF4-FFF2-40B4-BE49-F238E27FC236}">
                  <a16:creationId xmlns:a16="http://schemas.microsoft.com/office/drawing/2014/main" id="{F842D20B-54A0-4E55-A61E-A510FDDF5DE3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2877;p4">
              <a:extLst>
                <a:ext uri="{FF2B5EF4-FFF2-40B4-BE49-F238E27FC236}">
                  <a16:creationId xmlns:a16="http://schemas.microsoft.com/office/drawing/2014/main" id="{FF3968ED-8434-44CC-A5F8-FC73DF3F1261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2878;p4">
              <a:extLst>
                <a:ext uri="{FF2B5EF4-FFF2-40B4-BE49-F238E27FC236}">
                  <a16:creationId xmlns:a16="http://schemas.microsoft.com/office/drawing/2014/main" id="{07B81652-6706-420D-94A7-0B3F89547D4A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2879;p4">
              <a:extLst>
                <a:ext uri="{FF2B5EF4-FFF2-40B4-BE49-F238E27FC236}">
                  <a16:creationId xmlns:a16="http://schemas.microsoft.com/office/drawing/2014/main" id="{C807CFA8-0068-408F-9681-1E0AC0C1AB9A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2880;p4">
              <a:extLst>
                <a:ext uri="{FF2B5EF4-FFF2-40B4-BE49-F238E27FC236}">
                  <a16:creationId xmlns:a16="http://schemas.microsoft.com/office/drawing/2014/main" id="{67125471-D2E7-4585-8E6F-312ABF398B74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2881;p4">
              <a:extLst>
                <a:ext uri="{FF2B5EF4-FFF2-40B4-BE49-F238E27FC236}">
                  <a16:creationId xmlns:a16="http://schemas.microsoft.com/office/drawing/2014/main" id="{9861FB90-34A9-4900-BAD9-539B3F4AC20B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2882;p4">
              <a:extLst>
                <a:ext uri="{FF2B5EF4-FFF2-40B4-BE49-F238E27FC236}">
                  <a16:creationId xmlns:a16="http://schemas.microsoft.com/office/drawing/2014/main" id="{6D81AEB1-B6BB-487F-AD85-C519BCEF6025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2883;p4">
              <a:extLst>
                <a:ext uri="{FF2B5EF4-FFF2-40B4-BE49-F238E27FC236}">
                  <a16:creationId xmlns:a16="http://schemas.microsoft.com/office/drawing/2014/main" id="{B1E7E0A2-07C2-4D69-821C-262DB28C27C7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2884;p4">
              <a:extLst>
                <a:ext uri="{FF2B5EF4-FFF2-40B4-BE49-F238E27FC236}">
                  <a16:creationId xmlns:a16="http://schemas.microsoft.com/office/drawing/2014/main" id="{7E3D4CB7-A8B2-4620-904C-7E70D4C31AD5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2885;p4">
              <a:extLst>
                <a:ext uri="{FF2B5EF4-FFF2-40B4-BE49-F238E27FC236}">
                  <a16:creationId xmlns:a16="http://schemas.microsoft.com/office/drawing/2014/main" id="{3C9B7204-5211-432A-A71A-5F7DCB1C3270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2886;p4">
              <a:extLst>
                <a:ext uri="{FF2B5EF4-FFF2-40B4-BE49-F238E27FC236}">
                  <a16:creationId xmlns:a16="http://schemas.microsoft.com/office/drawing/2014/main" id="{EF7E5EA6-62D2-4199-8C2C-71C6C50DABD0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2887;p4">
              <a:extLst>
                <a:ext uri="{FF2B5EF4-FFF2-40B4-BE49-F238E27FC236}">
                  <a16:creationId xmlns:a16="http://schemas.microsoft.com/office/drawing/2014/main" id="{37BB0D0C-581C-4563-A142-B8B0A31E0EDB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2888;p4">
              <a:extLst>
                <a:ext uri="{FF2B5EF4-FFF2-40B4-BE49-F238E27FC236}">
                  <a16:creationId xmlns:a16="http://schemas.microsoft.com/office/drawing/2014/main" id="{936A85B4-E12F-46DF-9203-BC7FA9F7D615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2889;p4">
              <a:extLst>
                <a:ext uri="{FF2B5EF4-FFF2-40B4-BE49-F238E27FC236}">
                  <a16:creationId xmlns:a16="http://schemas.microsoft.com/office/drawing/2014/main" id="{9A056EDC-DAA0-4666-B633-80136F54D351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2890;p4">
              <a:extLst>
                <a:ext uri="{FF2B5EF4-FFF2-40B4-BE49-F238E27FC236}">
                  <a16:creationId xmlns:a16="http://schemas.microsoft.com/office/drawing/2014/main" id="{51A8AB4D-2474-4BF5-A958-65A84A85983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2891;p4">
              <a:extLst>
                <a:ext uri="{FF2B5EF4-FFF2-40B4-BE49-F238E27FC236}">
                  <a16:creationId xmlns:a16="http://schemas.microsoft.com/office/drawing/2014/main" id="{B20CF031-CE6E-4D76-B2A9-0BC8A3CAEFF0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2892;p4">
              <a:extLst>
                <a:ext uri="{FF2B5EF4-FFF2-40B4-BE49-F238E27FC236}">
                  <a16:creationId xmlns:a16="http://schemas.microsoft.com/office/drawing/2014/main" id="{7F622495-D80D-4F70-B133-5F48BFFB1EB4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2893;p4">
              <a:extLst>
                <a:ext uri="{FF2B5EF4-FFF2-40B4-BE49-F238E27FC236}">
                  <a16:creationId xmlns:a16="http://schemas.microsoft.com/office/drawing/2014/main" id="{EBCC2821-43FA-469D-A2FB-9BE163E0BA63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2894;p4">
              <a:extLst>
                <a:ext uri="{FF2B5EF4-FFF2-40B4-BE49-F238E27FC236}">
                  <a16:creationId xmlns:a16="http://schemas.microsoft.com/office/drawing/2014/main" id="{1E3E1161-1CAC-4DB1-B12A-64F2BF0C839C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2895;p4">
              <a:extLst>
                <a:ext uri="{FF2B5EF4-FFF2-40B4-BE49-F238E27FC236}">
                  <a16:creationId xmlns:a16="http://schemas.microsoft.com/office/drawing/2014/main" id="{DBFA638A-9D95-4E67-87F7-DEEE299915A6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2896;p4">
              <a:extLst>
                <a:ext uri="{FF2B5EF4-FFF2-40B4-BE49-F238E27FC236}">
                  <a16:creationId xmlns:a16="http://schemas.microsoft.com/office/drawing/2014/main" id="{96D68739-2A62-4207-B85F-34CB6F54B1C7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2897;p4">
              <a:extLst>
                <a:ext uri="{FF2B5EF4-FFF2-40B4-BE49-F238E27FC236}">
                  <a16:creationId xmlns:a16="http://schemas.microsoft.com/office/drawing/2014/main" id="{64DB8D35-A4CC-4873-9DC7-734F110E2E16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2898;p4">
              <a:extLst>
                <a:ext uri="{FF2B5EF4-FFF2-40B4-BE49-F238E27FC236}">
                  <a16:creationId xmlns:a16="http://schemas.microsoft.com/office/drawing/2014/main" id="{150BD97B-F409-438D-BE08-A1CCB9061988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2899;p4">
              <a:extLst>
                <a:ext uri="{FF2B5EF4-FFF2-40B4-BE49-F238E27FC236}">
                  <a16:creationId xmlns:a16="http://schemas.microsoft.com/office/drawing/2014/main" id="{916085C9-28D5-470A-AFA0-2F05947AA553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2900;p4">
              <a:extLst>
                <a:ext uri="{FF2B5EF4-FFF2-40B4-BE49-F238E27FC236}">
                  <a16:creationId xmlns:a16="http://schemas.microsoft.com/office/drawing/2014/main" id="{2F0F1B3B-B0F1-4F29-9078-F1A4328AD1CE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2901;p4">
              <a:extLst>
                <a:ext uri="{FF2B5EF4-FFF2-40B4-BE49-F238E27FC236}">
                  <a16:creationId xmlns:a16="http://schemas.microsoft.com/office/drawing/2014/main" id="{C3B18018-2D6C-4413-8528-9E5B40013875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2902;p4">
              <a:extLst>
                <a:ext uri="{FF2B5EF4-FFF2-40B4-BE49-F238E27FC236}">
                  <a16:creationId xmlns:a16="http://schemas.microsoft.com/office/drawing/2014/main" id="{EC7573B4-F9D4-41AF-86F6-799ED5A5B1CC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2903;p4">
              <a:extLst>
                <a:ext uri="{FF2B5EF4-FFF2-40B4-BE49-F238E27FC236}">
                  <a16:creationId xmlns:a16="http://schemas.microsoft.com/office/drawing/2014/main" id="{76E09A4A-2313-4709-8613-6CD575A477BA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2904;p4">
              <a:extLst>
                <a:ext uri="{FF2B5EF4-FFF2-40B4-BE49-F238E27FC236}">
                  <a16:creationId xmlns:a16="http://schemas.microsoft.com/office/drawing/2014/main" id="{CDEE72BA-3D57-443C-BA06-09B6122E6A1F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2905;p4">
              <a:extLst>
                <a:ext uri="{FF2B5EF4-FFF2-40B4-BE49-F238E27FC236}">
                  <a16:creationId xmlns:a16="http://schemas.microsoft.com/office/drawing/2014/main" id="{C25681AD-CEEC-4A9C-90F2-67BFF7C77DF9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2906;p4">
              <a:extLst>
                <a:ext uri="{FF2B5EF4-FFF2-40B4-BE49-F238E27FC236}">
                  <a16:creationId xmlns:a16="http://schemas.microsoft.com/office/drawing/2014/main" id="{B7880870-0FA8-4245-92F0-F15E97AB6180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2907;p4">
              <a:extLst>
                <a:ext uri="{FF2B5EF4-FFF2-40B4-BE49-F238E27FC236}">
                  <a16:creationId xmlns:a16="http://schemas.microsoft.com/office/drawing/2014/main" id="{BBCCCA2C-1DF8-4174-94F9-09B31312886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2908;p4">
              <a:extLst>
                <a:ext uri="{FF2B5EF4-FFF2-40B4-BE49-F238E27FC236}">
                  <a16:creationId xmlns:a16="http://schemas.microsoft.com/office/drawing/2014/main" id="{1B7162C7-631C-4241-B1E5-26DF5B80150C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2909;p4">
              <a:extLst>
                <a:ext uri="{FF2B5EF4-FFF2-40B4-BE49-F238E27FC236}">
                  <a16:creationId xmlns:a16="http://schemas.microsoft.com/office/drawing/2014/main" id="{BE803F68-5ED9-4468-9482-66081E2394CD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2910;p4">
              <a:extLst>
                <a:ext uri="{FF2B5EF4-FFF2-40B4-BE49-F238E27FC236}">
                  <a16:creationId xmlns:a16="http://schemas.microsoft.com/office/drawing/2014/main" id="{ADC803B0-D138-4D6E-80CA-35F92C269E01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2911;p4">
              <a:extLst>
                <a:ext uri="{FF2B5EF4-FFF2-40B4-BE49-F238E27FC236}">
                  <a16:creationId xmlns:a16="http://schemas.microsoft.com/office/drawing/2014/main" id="{27BED7E7-A48A-4CC2-84AF-409109ABB270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2912;p4">
              <a:extLst>
                <a:ext uri="{FF2B5EF4-FFF2-40B4-BE49-F238E27FC236}">
                  <a16:creationId xmlns:a16="http://schemas.microsoft.com/office/drawing/2014/main" id="{7CA86389-CC93-4D18-8D53-1A3613E6772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2913;p4">
              <a:extLst>
                <a:ext uri="{FF2B5EF4-FFF2-40B4-BE49-F238E27FC236}">
                  <a16:creationId xmlns:a16="http://schemas.microsoft.com/office/drawing/2014/main" id="{3BAB734D-88F0-43A6-8951-287EEF1A1EE7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2914;p4">
              <a:extLst>
                <a:ext uri="{FF2B5EF4-FFF2-40B4-BE49-F238E27FC236}">
                  <a16:creationId xmlns:a16="http://schemas.microsoft.com/office/drawing/2014/main" id="{813F540E-5061-4093-B1C7-9C3753964F1A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2915;p4">
              <a:extLst>
                <a:ext uri="{FF2B5EF4-FFF2-40B4-BE49-F238E27FC236}">
                  <a16:creationId xmlns:a16="http://schemas.microsoft.com/office/drawing/2014/main" id="{17B1CE0F-0313-4E2D-80A9-C38619ACCDD9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2916;p4">
              <a:extLst>
                <a:ext uri="{FF2B5EF4-FFF2-40B4-BE49-F238E27FC236}">
                  <a16:creationId xmlns:a16="http://schemas.microsoft.com/office/drawing/2014/main" id="{E0873F9F-08EA-4B88-A897-B432EE18E2B8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2917;p4">
              <a:extLst>
                <a:ext uri="{FF2B5EF4-FFF2-40B4-BE49-F238E27FC236}">
                  <a16:creationId xmlns:a16="http://schemas.microsoft.com/office/drawing/2014/main" id="{AD1CE682-733F-43E0-B411-63A82EBBE822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2918;p4">
              <a:extLst>
                <a:ext uri="{FF2B5EF4-FFF2-40B4-BE49-F238E27FC236}">
                  <a16:creationId xmlns:a16="http://schemas.microsoft.com/office/drawing/2014/main" id="{5F8F04CE-51F1-4076-83BC-21E0F8FE27FB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2919;p4">
              <a:extLst>
                <a:ext uri="{FF2B5EF4-FFF2-40B4-BE49-F238E27FC236}">
                  <a16:creationId xmlns:a16="http://schemas.microsoft.com/office/drawing/2014/main" id="{5F45B435-C22A-4EF0-A5BA-74336EAB9CAC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2920;p4">
              <a:extLst>
                <a:ext uri="{FF2B5EF4-FFF2-40B4-BE49-F238E27FC236}">
                  <a16:creationId xmlns:a16="http://schemas.microsoft.com/office/drawing/2014/main" id="{0418B784-7B3A-4CA3-B5DE-BEC44627EC09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2921;p4">
              <a:extLst>
                <a:ext uri="{FF2B5EF4-FFF2-40B4-BE49-F238E27FC236}">
                  <a16:creationId xmlns:a16="http://schemas.microsoft.com/office/drawing/2014/main" id="{ACF0EDEE-56DF-495D-8D9E-8CFD4FEE554A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2922;p4">
              <a:extLst>
                <a:ext uri="{FF2B5EF4-FFF2-40B4-BE49-F238E27FC236}">
                  <a16:creationId xmlns:a16="http://schemas.microsoft.com/office/drawing/2014/main" id="{DBCE0D57-187B-44B8-8901-FC214EDA2CF1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2923;p4">
              <a:extLst>
                <a:ext uri="{FF2B5EF4-FFF2-40B4-BE49-F238E27FC236}">
                  <a16:creationId xmlns:a16="http://schemas.microsoft.com/office/drawing/2014/main" id="{2F045F68-EA96-487D-844D-54F4317524F8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2924;p4">
              <a:extLst>
                <a:ext uri="{FF2B5EF4-FFF2-40B4-BE49-F238E27FC236}">
                  <a16:creationId xmlns:a16="http://schemas.microsoft.com/office/drawing/2014/main" id="{A8E78591-BAFD-463F-8152-41172D2B0624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2925;p4">
              <a:extLst>
                <a:ext uri="{FF2B5EF4-FFF2-40B4-BE49-F238E27FC236}">
                  <a16:creationId xmlns:a16="http://schemas.microsoft.com/office/drawing/2014/main" id="{518DFEFC-3C12-43FF-82F5-F3ABF331E80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2926;p4">
              <a:extLst>
                <a:ext uri="{FF2B5EF4-FFF2-40B4-BE49-F238E27FC236}">
                  <a16:creationId xmlns:a16="http://schemas.microsoft.com/office/drawing/2014/main" id="{7DC18622-EA4F-4689-A071-3587243FF0C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2927;p4">
              <a:extLst>
                <a:ext uri="{FF2B5EF4-FFF2-40B4-BE49-F238E27FC236}">
                  <a16:creationId xmlns:a16="http://schemas.microsoft.com/office/drawing/2014/main" id="{B55F1DC2-29FB-4D6F-91C6-5ADAE0F3C80D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2928;p4">
              <a:extLst>
                <a:ext uri="{FF2B5EF4-FFF2-40B4-BE49-F238E27FC236}">
                  <a16:creationId xmlns:a16="http://schemas.microsoft.com/office/drawing/2014/main" id="{35D66044-5793-40FE-BECE-B02EEC848972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2929;p4">
              <a:extLst>
                <a:ext uri="{FF2B5EF4-FFF2-40B4-BE49-F238E27FC236}">
                  <a16:creationId xmlns:a16="http://schemas.microsoft.com/office/drawing/2014/main" id="{47131A7D-E163-4976-89A0-42CB396F7AEE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6" name="Google Shape;2930;p4">
            <a:extLst>
              <a:ext uri="{FF2B5EF4-FFF2-40B4-BE49-F238E27FC236}">
                <a16:creationId xmlns:a16="http://schemas.microsoft.com/office/drawing/2014/main" id="{4B6359E9-1F4C-44D2-A326-8FEA781E722B}"/>
              </a:ext>
            </a:extLst>
          </p:cNvPr>
          <p:cNvGrpSpPr/>
          <p:nvPr/>
        </p:nvGrpSpPr>
        <p:grpSpPr>
          <a:xfrm>
            <a:off x="2571801" y="2956980"/>
            <a:ext cx="139961" cy="1399608"/>
            <a:chOff x="3114999" y="2956980"/>
            <a:chExt cx="139961" cy="1399608"/>
          </a:xfrm>
        </p:grpSpPr>
        <p:sp>
          <p:nvSpPr>
            <p:cNvPr id="947" name="Google Shape;2931;p4">
              <a:extLst>
                <a:ext uri="{FF2B5EF4-FFF2-40B4-BE49-F238E27FC236}">
                  <a16:creationId xmlns:a16="http://schemas.microsoft.com/office/drawing/2014/main" id="{1E7FA097-63F9-43A1-B1F8-0384A3597594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2932;p4">
              <a:extLst>
                <a:ext uri="{FF2B5EF4-FFF2-40B4-BE49-F238E27FC236}">
                  <a16:creationId xmlns:a16="http://schemas.microsoft.com/office/drawing/2014/main" id="{7DDE16CA-D875-44B0-B6C2-9567EAE22E7C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2933;p4">
              <a:extLst>
                <a:ext uri="{FF2B5EF4-FFF2-40B4-BE49-F238E27FC236}">
                  <a16:creationId xmlns:a16="http://schemas.microsoft.com/office/drawing/2014/main" id="{6501FE48-311A-4836-8A26-8D5F34CA9B37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2934;p4">
              <a:extLst>
                <a:ext uri="{FF2B5EF4-FFF2-40B4-BE49-F238E27FC236}">
                  <a16:creationId xmlns:a16="http://schemas.microsoft.com/office/drawing/2014/main" id="{E9DB11B1-62AB-4FE2-A2D4-875EA5F243B1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2935;p4">
              <a:extLst>
                <a:ext uri="{FF2B5EF4-FFF2-40B4-BE49-F238E27FC236}">
                  <a16:creationId xmlns:a16="http://schemas.microsoft.com/office/drawing/2014/main" id="{D7FE0D35-9971-4DC8-9C86-EB771509DCF8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2936;p4">
              <a:extLst>
                <a:ext uri="{FF2B5EF4-FFF2-40B4-BE49-F238E27FC236}">
                  <a16:creationId xmlns:a16="http://schemas.microsoft.com/office/drawing/2014/main" id="{5B85C8D4-B737-4D65-B180-75A9CC110032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2937;p4">
              <a:extLst>
                <a:ext uri="{FF2B5EF4-FFF2-40B4-BE49-F238E27FC236}">
                  <a16:creationId xmlns:a16="http://schemas.microsoft.com/office/drawing/2014/main" id="{FA22C825-86D7-454E-96CF-85E20603FBDF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2938;p4">
              <a:extLst>
                <a:ext uri="{FF2B5EF4-FFF2-40B4-BE49-F238E27FC236}">
                  <a16:creationId xmlns:a16="http://schemas.microsoft.com/office/drawing/2014/main" id="{45FD4B44-B355-4F6A-8FA0-1C633276D674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2939;p4">
              <a:extLst>
                <a:ext uri="{FF2B5EF4-FFF2-40B4-BE49-F238E27FC236}">
                  <a16:creationId xmlns:a16="http://schemas.microsoft.com/office/drawing/2014/main" id="{70EA7BD8-6DCE-4D10-AFB4-EA77A216FDD1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2940;p4">
              <a:extLst>
                <a:ext uri="{FF2B5EF4-FFF2-40B4-BE49-F238E27FC236}">
                  <a16:creationId xmlns:a16="http://schemas.microsoft.com/office/drawing/2014/main" id="{7BAACA05-C973-477B-8BDF-206F431F3758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7" name="Google Shape;2941;p4">
            <a:extLst>
              <a:ext uri="{FF2B5EF4-FFF2-40B4-BE49-F238E27FC236}">
                <a16:creationId xmlns:a16="http://schemas.microsoft.com/office/drawing/2014/main" id="{D03CB228-9B56-4FF0-8D24-CC625D2D0762}"/>
              </a:ext>
            </a:extLst>
          </p:cNvPr>
          <p:cNvGrpSpPr/>
          <p:nvPr/>
        </p:nvGrpSpPr>
        <p:grpSpPr>
          <a:xfrm>
            <a:off x="2367043" y="2956980"/>
            <a:ext cx="139961" cy="1399608"/>
            <a:chOff x="3114999" y="2956980"/>
            <a:chExt cx="139961" cy="1399608"/>
          </a:xfrm>
        </p:grpSpPr>
        <p:sp>
          <p:nvSpPr>
            <p:cNvPr id="958" name="Google Shape;2942;p4">
              <a:extLst>
                <a:ext uri="{FF2B5EF4-FFF2-40B4-BE49-F238E27FC236}">
                  <a16:creationId xmlns:a16="http://schemas.microsoft.com/office/drawing/2014/main" id="{4441AD3C-8787-4DAC-89BD-F4D643147D9B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2943;p4">
              <a:extLst>
                <a:ext uri="{FF2B5EF4-FFF2-40B4-BE49-F238E27FC236}">
                  <a16:creationId xmlns:a16="http://schemas.microsoft.com/office/drawing/2014/main" id="{4751EBF1-979D-43C7-89BF-2FFC81A18CF7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2944;p4">
              <a:extLst>
                <a:ext uri="{FF2B5EF4-FFF2-40B4-BE49-F238E27FC236}">
                  <a16:creationId xmlns:a16="http://schemas.microsoft.com/office/drawing/2014/main" id="{3C259DD1-9EC4-498A-8F8F-5CD4D6B7822E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2945;p4">
              <a:extLst>
                <a:ext uri="{FF2B5EF4-FFF2-40B4-BE49-F238E27FC236}">
                  <a16:creationId xmlns:a16="http://schemas.microsoft.com/office/drawing/2014/main" id="{98777438-C88D-4DA8-AB65-2CCCD87A3F53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2946;p4">
              <a:extLst>
                <a:ext uri="{FF2B5EF4-FFF2-40B4-BE49-F238E27FC236}">
                  <a16:creationId xmlns:a16="http://schemas.microsoft.com/office/drawing/2014/main" id="{6B36BB5F-FACC-48CC-B545-A4C35D2F3DBB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2947;p4">
              <a:extLst>
                <a:ext uri="{FF2B5EF4-FFF2-40B4-BE49-F238E27FC236}">
                  <a16:creationId xmlns:a16="http://schemas.microsoft.com/office/drawing/2014/main" id="{7621DB33-B13A-44EE-92C8-DA7FD7C34761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2948;p4">
              <a:extLst>
                <a:ext uri="{FF2B5EF4-FFF2-40B4-BE49-F238E27FC236}">
                  <a16:creationId xmlns:a16="http://schemas.microsoft.com/office/drawing/2014/main" id="{DE272F41-7006-489F-B834-4CFF77596D08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2949;p4">
              <a:extLst>
                <a:ext uri="{FF2B5EF4-FFF2-40B4-BE49-F238E27FC236}">
                  <a16:creationId xmlns:a16="http://schemas.microsoft.com/office/drawing/2014/main" id="{B40EC7C6-AA42-40B7-B9D7-0BB8A5555E8B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2950;p4">
              <a:extLst>
                <a:ext uri="{FF2B5EF4-FFF2-40B4-BE49-F238E27FC236}">
                  <a16:creationId xmlns:a16="http://schemas.microsoft.com/office/drawing/2014/main" id="{88CDFA92-D90F-4F93-BF9C-6DCBE9A5666E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2951;p4">
              <a:extLst>
                <a:ext uri="{FF2B5EF4-FFF2-40B4-BE49-F238E27FC236}">
                  <a16:creationId xmlns:a16="http://schemas.microsoft.com/office/drawing/2014/main" id="{48D35E1B-F610-4FD9-9ABA-E0073FCF64A3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8" name="Google Shape;2952;p4">
            <a:extLst>
              <a:ext uri="{FF2B5EF4-FFF2-40B4-BE49-F238E27FC236}">
                <a16:creationId xmlns:a16="http://schemas.microsoft.com/office/drawing/2014/main" id="{0D60AB10-47AD-42F5-866E-369879F07DB9}"/>
              </a:ext>
            </a:extLst>
          </p:cNvPr>
          <p:cNvGrpSpPr/>
          <p:nvPr/>
        </p:nvGrpSpPr>
        <p:grpSpPr>
          <a:xfrm>
            <a:off x="2774128" y="2956980"/>
            <a:ext cx="139961" cy="1399608"/>
            <a:chOff x="3114999" y="2956980"/>
            <a:chExt cx="139961" cy="1399608"/>
          </a:xfrm>
        </p:grpSpPr>
        <p:sp>
          <p:nvSpPr>
            <p:cNvPr id="969" name="Google Shape;2953;p4">
              <a:extLst>
                <a:ext uri="{FF2B5EF4-FFF2-40B4-BE49-F238E27FC236}">
                  <a16:creationId xmlns:a16="http://schemas.microsoft.com/office/drawing/2014/main" id="{069AD88D-E261-4041-AB4C-6AE5CE18A9C0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2954;p4">
              <a:extLst>
                <a:ext uri="{FF2B5EF4-FFF2-40B4-BE49-F238E27FC236}">
                  <a16:creationId xmlns:a16="http://schemas.microsoft.com/office/drawing/2014/main" id="{D8908F62-DF4B-4794-B612-52A67F66FD75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2955;p4">
              <a:extLst>
                <a:ext uri="{FF2B5EF4-FFF2-40B4-BE49-F238E27FC236}">
                  <a16:creationId xmlns:a16="http://schemas.microsoft.com/office/drawing/2014/main" id="{0A351AC6-A0D8-4348-B87F-4E67A8091515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2956;p4">
              <a:extLst>
                <a:ext uri="{FF2B5EF4-FFF2-40B4-BE49-F238E27FC236}">
                  <a16:creationId xmlns:a16="http://schemas.microsoft.com/office/drawing/2014/main" id="{63A3EBD7-0D60-4419-A84D-C5E1C6021ACF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2957;p4">
              <a:extLst>
                <a:ext uri="{FF2B5EF4-FFF2-40B4-BE49-F238E27FC236}">
                  <a16:creationId xmlns:a16="http://schemas.microsoft.com/office/drawing/2014/main" id="{0634D130-9087-47B5-9835-F6F65AD491E7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2958;p4">
              <a:extLst>
                <a:ext uri="{FF2B5EF4-FFF2-40B4-BE49-F238E27FC236}">
                  <a16:creationId xmlns:a16="http://schemas.microsoft.com/office/drawing/2014/main" id="{60893F66-1D4B-426E-8860-E3715BC037DF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2959;p4">
              <a:extLst>
                <a:ext uri="{FF2B5EF4-FFF2-40B4-BE49-F238E27FC236}">
                  <a16:creationId xmlns:a16="http://schemas.microsoft.com/office/drawing/2014/main" id="{2471AFE9-763F-4726-AA62-4176B23B3315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2960;p4">
              <a:extLst>
                <a:ext uri="{FF2B5EF4-FFF2-40B4-BE49-F238E27FC236}">
                  <a16:creationId xmlns:a16="http://schemas.microsoft.com/office/drawing/2014/main" id="{3F837AE5-1537-448B-AF2A-8C57881EB39C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2961;p4">
              <a:extLst>
                <a:ext uri="{FF2B5EF4-FFF2-40B4-BE49-F238E27FC236}">
                  <a16:creationId xmlns:a16="http://schemas.microsoft.com/office/drawing/2014/main" id="{43D3245D-43FE-4061-A45B-0A3A1960B95F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2962;p4">
              <a:extLst>
                <a:ext uri="{FF2B5EF4-FFF2-40B4-BE49-F238E27FC236}">
                  <a16:creationId xmlns:a16="http://schemas.microsoft.com/office/drawing/2014/main" id="{42256524-0285-40D2-BE0B-5D8FE78CC404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9" name="Google Shape;2963;p4">
            <a:extLst>
              <a:ext uri="{FF2B5EF4-FFF2-40B4-BE49-F238E27FC236}">
                <a16:creationId xmlns:a16="http://schemas.microsoft.com/office/drawing/2014/main" id="{43A8FA31-C991-48A5-BCC7-CCE9857AB27E}"/>
              </a:ext>
            </a:extLst>
          </p:cNvPr>
          <p:cNvGrpSpPr/>
          <p:nvPr/>
        </p:nvGrpSpPr>
        <p:grpSpPr>
          <a:xfrm>
            <a:off x="2986114" y="2956980"/>
            <a:ext cx="139961" cy="1399608"/>
            <a:chOff x="3114999" y="2956980"/>
            <a:chExt cx="139961" cy="1399608"/>
          </a:xfrm>
        </p:grpSpPr>
        <p:sp>
          <p:nvSpPr>
            <p:cNvPr id="980" name="Google Shape;2964;p4">
              <a:extLst>
                <a:ext uri="{FF2B5EF4-FFF2-40B4-BE49-F238E27FC236}">
                  <a16:creationId xmlns:a16="http://schemas.microsoft.com/office/drawing/2014/main" id="{232BFA3F-E620-4613-85FD-505991D96BC4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2965;p4">
              <a:extLst>
                <a:ext uri="{FF2B5EF4-FFF2-40B4-BE49-F238E27FC236}">
                  <a16:creationId xmlns:a16="http://schemas.microsoft.com/office/drawing/2014/main" id="{046EA880-5DE2-41FE-ABD5-E79F9DC97EC5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2966;p4">
              <a:extLst>
                <a:ext uri="{FF2B5EF4-FFF2-40B4-BE49-F238E27FC236}">
                  <a16:creationId xmlns:a16="http://schemas.microsoft.com/office/drawing/2014/main" id="{AA86D20B-B0F8-4F35-A406-B7B43F0848C6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2967;p4">
              <a:extLst>
                <a:ext uri="{FF2B5EF4-FFF2-40B4-BE49-F238E27FC236}">
                  <a16:creationId xmlns:a16="http://schemas.microsoft.com/office/drawing/2014/main" id="{D45D3E9E-1FFE-40D2-8C28-028ED6EE193A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2968;p4">
              <a:extLst>
                <a:ext uri="{FF2B5EF4-FFF2-40B4-BE49-F238E27FC236}">
                  <a16:creationId xmlns:a16="http://schemas.microsoft.com/office/drawing/2014/main" id="{CD84500A-AC9E-4D4A-8B0B-FCCDFA6CE237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2969;p4">
              <a:extLst>
                <a:ext uri="{FF2B5EF4-FFF2-40B4-BE49-F238E27FC236}">
                  <a16:creationId xmlns:a16="http://schemas.microsoft.com/office/drawing/2014/main" id="{03837262-D484-4117-B528-116492D6AFED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2970;p4">
              <a:extLst>
                <a:ext uri="{FF2B5EF4-FFF2-40B4-BE49-F238E27FC236}">
                  <a16:creationId xmlns:a16="http://schemas.microsoft.com/office/drawing/2014/main" id="{0F0AEC27-B482-4A3B-9320-842E1B3F25FB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2971;p4">
              <a:extLst>
                <a:ext uri="{FF2B5EF4-FFF2-40B4-BE49-F238E27FC236}">
                  <a16:creationId xmlns:a16="http://schemas.microsoft.com/office/drawing/2014/main" id="{21614588-7E9D-42BF-A0A6-D670E4AD5C2D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2972;p4">
              <a:extLst>
                <a:ext uri="{FF2B5EF4-FFF2-40B4-BE49-F238E27FC236}">
                  <a16:creationId xmlns:a16="http://schemas.microsoft.com/office/drawing/2014/main" id="{FCD431B4-6F6C-4384-A2F5-3351E58FFE52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2973;p4">
              <a:extLst>
                <a:ext uri="{FF2B5EF4-FFF2-40B4-BE49-F238E27FC236}">
                  <a16:creationId xmlns:a16="http://schemas.microsoft.com/office/drawing/2014/main" id="{41E47328-881C-4F7E-B234-0457545219C4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0" name="Google Shape;2974;p4">
            <a:extLst>
              <a:ext uri="{FF2B5EF4-FFF2-40B4-BE49-F238E27FC236}">
                <a16:creationId xmlns:a16="http://schemas.microsoft.com/office/drawing/2014/main" id="{7DD98693-179C-4E7C-9C87-5A5FEE0B65A5}"/>
              </a:ext>
            </a:extLst>
          </p:cNvPr>
          <p:cNvGrpSpPr/>
          <p:nvPr/>
        </p:nvGrpSpPr>
        <p:grpSpPr>
          <a:xfrm>
            <a:off x="2571801" y="4530929"/>
            <a:ext cx="139961" cy="1399608"/>
            <a:chOff x="3114999" y="2956980"/>
            <a:chExt cx="139961" cy="1399608"/>
          </a:xfrm>
        </p:grpSpPr>
        <p:sp>
          <p:nvSpPr>
            <p:cNvPr id="991" name="Google Shape;2975;p4">
              <a:extLst>
                <a:ext uri="{FF2B5EF4-FFF2-40B4-BE49-F238E27FC236}">
                  <a16:creationId xmlns:a16="http://schemas.microsoft.com/office/drawing/2014/main" id="{4B8B2BE6-A61F-45B7-B84E-891002EF174A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2976;p4">
              <a:extLst>
                <a:ext uri="{FF2B5EF4-FFF2-40B4-BE49-F238E27FC236}">
                  <a16:creationId xmlns:a16="http://schemas.microsoft.com/office/drawing/2014/main" id="{6A89E4A8-739D-4A7C-9D13-3254948FD048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2977;p4">
              <a:extLst>
                <a:ext uri="{FF2B5EF4-FFF2-40B4-BE49-F238E27FC236}">
                  <a16:creationId xmlns:a16="http://schemas.microsoft.com/office/drawing/2014/main" id="{D8C337FD-D5F9-4752-9473-FA5DE449F553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2978;p4">
              <a:extLst>
                <a:ext uri="{FF2B5EF4-FFF2-40B4-BE49-F238E27FC236}">
                  <a16:creationId xmlns:a16="http://schemas.microsoft.com/office/drawing/2014/main" id="{FC1C89C8-C57B-4779-B7B1-84092C44EBE8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2979;p4">
              <a:extLst>
                <a:ext uri="{FF2B5EF4-FFF2-40B4-BE49-F238E27FC236}">
                  <a16:creationId xmlns:a16="http://schemas.microsoft.com/office/drawing/2014/main" id="{CC903228-EC5A-4123-B170-AC1747FF8AC3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2980;p4">
              <a:extLst>
                <a:ext uri="{FF2B5EF4-FFF2-40B4-BE49-F238E27FC236}">
                  <a16:creationId xmlns:a16="http://schemas.microsoft.com/office/drawing/2014/main" id="{05FE4743-08FD-4408-A56F-BB48A5B70D55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2981;p4">
              <a:extLst>
                <a:ext uri="{FF2B5EF4-FFF2-40B4-BE49-F238E27FC236}">
                  <a16:creationId xmlns:a16="http://schemas.microsoft.com/office/drawing/2014/main" id="{3A068A66-C384-4488-A65F-5B86EA86C729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2982;p4">
              <a:extLst>
                <a:ext uri="{FF2B5EF4-FFF2-40B4-BE49-F238E27FC236}">
                  <a16:creationId xmlns:a16="http://schemas.microsoft.com/office/drawing/2014/main" id="{F359E508-CD4A-4206-A9A8-7062ACBCB21B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2983;p4">
              <a:extLst>
                <a:ext uri="{FF2B5EF4-FFF2-40B4-BE49-F238E27FC236}">
                  <a16:creationId xmlns:a16="http://schemas.microsoft.com/office/drawing/2014/main" id="{1199541A-651A-445A-8AEB-E010E4985973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2984;p4">
              <a:extLst>
                <a:ext uri="{FF2B5EF4-FFF2-40B4-BE49-F238E27FC236}">
                  <a16:creationId xmlns:a16="http://schemas.microsoft.com/office/drawing/2014/main" id="{A7E0C10C-B2D7-4CD4-BD61-0C65CB8691FF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1" name="Google Shape;2985;p4">
            <a:extLst>
              <a:ext uri="{FF2B5EF4-FFF2-40B4-BE49-F238E27FC236}">
                <a16:creationId xmlns:a16="http://schemas.microsoft.com/office/drawing/2014/main" id="{5335B467-38E8-45E6-9D8B-7FC484796B60}"/>
              </a:ext>
            </a:extLst>
          </p:cNvPr>
          <p:cNvGrpSpPr/>
          <p:nvPr/>
        </p:nvGrpSpPr>
        <p:grpSpPr>
          <a:xfrm>
            <a:off x="2367043" y="4530929"/>
            <a:ext cx="139961" cy="1399608"/>
            <a:chOff x="3114999" y="2956980"/>
            <a:chExt cx="139961" cy="1399608"/>
          </a:xfrm>
        </p:grpSpPr>
        <p:sp>
          <p:nvSpPr>
            <p:cNvPr id="1002" name="Google Shape;2986;p4">
              <a:extLst>
                <a:ext uri="{FF2B5EF4-FFF2-40B4-BE49-F238E27FC236}">
                  <a16:creationId xmlns:a16="http://schemas.microsoft.com/office/drawing/2014/main" id="{896648D3-ADF4-4A53-8244-76DAF86EAAA6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2987;p4">
              <a:extLst>
                <a:ext uri="{FF2B5EF4-FFF2-40B4-BE49-F238E27FC236}">
                  <a16:creationId xmlns:a16="http://schemas.microsoft.com/office/drawing/2014/main" id="{4FD91023-22B4-48C9-A17A-23EBD2FCACB4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2988;p4">
              <a:extLst>
                <a:ext uri="{FF2B5EF4-FFF2-40B4-BE49-F238E27FC236}">
                  <a16:creationId xmlns:a16="http://schemas.microsoft.com/office/drawing/2014/main" id="{169C35C0-0750-4CE8-A200-4C349051C679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2989;p4">
              <a:extLst>
                <a:ext uri="{FF2B5EF4-FFF2-40B4-BE49-F238E27FC236}">
                  <a16:creationId xmlns:a16="http://schemas.microsoft.com/office/drawing/2014/main" id="{C8691B80-1776-4957-B3AE-437881B16119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2990;p4">
              <a:extLst>
                <a:ext uri="{FF2B5EF4-FFF2-40B4-BE49-F238E27FC236}">
                  <a16:creationId xmlns:a16="http://schemas.microsoft.com/office/drawing/2014/main" id="{D1F0BD79-AED0-47FF-9478-C6BAB61E8164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2991;p4">
              <a:extLst>
                <a:ext uri="{FF2B5EF4-FFF2-40B4-BE49-F238E27FC236}">
                  <a16:creationId xmlns:a16="http://schemas.microsoft.com/office/drawing/2014/main" id="{B5DFD1DE-CB32-49FA-ADC0-D93CA40E2E22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2992;p4">
              <a:extLst>
                <a:ext uri="{FF2B5EF4-FFF2-40B4-BE49-F238E27FC236}">
                  <a16:creationId xmlns:a16="http://schemas.microsoft.com/office/drawing/2014/main" id="{A96C1DB1-3D1D-45A7-8CED-7A15AFAEF6F1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2993;p4">
              <a:extLst>
                <a:ext uri="{FF2B5EF4-FFF2-40B4-BE49-F238E27FC236}">
                  <a16:creationId xmlns:a16="http://schemas.microsoft.com/office/drawing/2014/main" id="{268B3294-88BC-49B7-A0E4-B0C37DDFBDCE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2994;p4">
              <a:extLst>
                <a:ext uri="{FF2B5EF4-FFF2-40B4-BE49-F238E27FC236}">
                  <a16:creationId xmlns:a16="http://schemas.microsoft.com/office/drawing/2014/main" id="{FBBA810E-5AB8-4609-9B1E-50F1B80B7D01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2995;p4">
              <a:extLst>
                <a:ext uri="{FF2B5EF4-FFF2-40B4-BE49-F238E27FC236}">
                  <a16:creationId xmlns:a16="http://schemas.microsoft.com/office/drawing/2014/main" id="{C7794217-F472-41A6-9F90-E7780CE25ED5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2" name="Google Shape;2996;p4">
            <a:extLst>
              <a:ext uri="{FF2B5EF4-FFF2-40B4-BE49-F238E27FC236}">
                <a16:creationId xmlns:a16="http://schemas.microsoft.com/office/drawing/2014/main" id="{329C6FF5-584C-489C-9AC3-F61B4C3C4E58}"/>
              </a:ext>
            </a:extLst>
          </p:cNvPr>
          <p:cNvGrpSpPr/>
          <p:nvPr/>
        </p:nvGrpSpPr>
        <p:grpSpPr>
          <a:xfrm>
            <a:off x="2774128" y="4530929"/>
            <a:ext cx="139961" cy="1399608"/>
            <a:chOff x="3114999" y="2956980"/>
            <a:chExt cx="139961" cy="1399608"/>
          </a:xfrm>
        </p:grpSpPr>
        <p:sp>
          <p:nvSpPr>
            <p:cNvPr id="1013" name="Google Shape;2997;p4">
              <a:extLst>
                <a:ext uri="{FF2B5EF4-FFF2-40B4-BE49-F238E27FC236}">
                  <a16:creationId xmlns:a16="http://schemas.microsoft.com/office/drawing/2014/main" id="{C24A2BE9-7A9F-41AB-8DAA-EB389CF84305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2998;p4">
              <a:extLst>
                <a:ext uri="{FF2B5EF4-FFF2-40B4-BE49-F238E27FC236}">
                  <a16:creationId xmlns:a16="http://schemas.microsoft.com/office/drawing/2014/main" id="{25E0F291-ECF3-437E-8328-8763613E1684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2999;p4">
              <a:extLst>
                <a:ext uri="{FF2B5EF4-FFF2-40B4-BE49-F238E27FC236}">
                  <a16:creationId xmlns:a16="http://schemas.microsoft.com/office/drawing/2014/main" id="{DC4D14AF-16D8-42DF-B555-9605964DC08C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3000;p4">
              <a:extLst>
                <a:ext uri="{FF2B5EF4-FFF2-40B4-BE49-F238E27FC236}">
                  <a16:creationId xmlns:a16="http://schemas.microsoft.com/office/drawing/2014/main" id="{0EFCB489-3B45-4A74-A5D8-ACDB4ED13D52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3001;p4">
              <a:extLst>
                <a:ext uri="{FF2B5EF4-FFF2-40B4-BE49-F238E27FC236}">
                  <a16:creationId xmlns:a16="http://schemas.microsoft.com/office/drawing/2014/main" id="{98923502-8A15-4312-BC2C-95F838B81C75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3002;p4">
              <a:extLst>
                <a:ext uri="{FF2B5EF4-FFF2-40B4-BE49-F238E27FC236}">
                  <a16:creationId xmlns:a16="http://schemas.microsoft.com/office/drawing/2014/main" id="{712FD629-9DCE-4246-810C-A8BFE76EEBCC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3003;p4">
              <a:extLst>
                <a:ext uri="{FF2B5EF4-FFF2-40B4-BE49-F238E27FC236}">
                  <a16:creationId xmlns:a16="http://schemas.microsoft.com/office/drawing/2014/main" id="{A9528348-254F-4AA4-8879-04104B137D57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3004;p4">
              <a:extLst>
                <a:ext uri="{FF2B5EF4-FFF2-40B4-BE49-F238E27FC236}">
                  <a16:creationId xmlns:a16="http://schemas.microsoft.com/office/drawing/2014/main" id="{B69258EE-A42D-4257-BE48-8715E616B742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3005;p4">
              <a:extLst>
                <a:ext uri="{FF2B5EF4-FFF2-40B4-BE49-F238E27FC236}">
                  <a16:creationId xmlns:a16="http://schemas.microsoft.com/office/drawing/2014/main" id="{2942FF31-8912-4F7C-84D8-18247829570F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3006;p4">
              <a:extLst>
                <a:ext uri="{FF2B5EF4-FFF2-40B4-BE49-F238E27FC236}">
                  <a16:creationId xmlns:a16="http://schemas.microsoft.com/office/drawing/2014/main" id="{A1906C9C-6CAF-4988-9EE5-517C9E0AE79D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3" name="Google Shape;3007;p4">
            <a:extLst>
              <a:ext uri="{FF2B5EF4-FFF2-40B4-BE49-F238E27FC236}">
                <a16:creationId xmlns:a16="http://schemas.microsoft.com/office/drawing/2014/main" id="{90ECFAE1-1BCB-4B64-8458-081C1A81BA8B}"/>
              </a:ext>
            </a:extLst>
          </p:cNvPr>
          <p:cNvGrpSpPr/>
          <p:nvPr/>
        </p:nvGrpSpPr>
        <p:grpSpPr>
          <a:xfrm>
            <a:off x="2986114" y="4530929"/>
            <a:ext cx="139961" cy="1399608"/>
            <a:chOff x="3114999" y="2956980"/>
            <a:chExt cx="139961" cy="1399608"/>
          </a:xfrm>
        </p:grpSpPr>
        <p:sp>
          <p:nvSpPr>
            <p:cNvPr id="1024" name="Google Shape;3008;p4">
              <a:extLst>
                <a:ext uri="{FF2B5EF4-FFF2-40B4-BE49-F238E27FC236}">
                  <a16:creationId xmlns:a16="http://schemas.microsoft.com/office/drawing/2014/main" id="{A3077CB3-03ED-4644-B7BC-617E7C60C20B}"/>
                </a:ext>
              </a:extLst>
            </p:cNvPr>
            <p:cNvSpPr/>
            <p:nvPr/>
          </p:nvSpPr>
          <p:spPr>
            <a:xfrm>
              <a:off x="3114999" y="2956980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3009;p4">
              <a:extLst>
                <a:ext uri="{FF2B5EF4-FFF2-40B4-BE49-F238E27FC236}">
                  <a16:creationId xmlns:a16="http://schemas.microsoft.com/office/drawing/2014/main" id="{ACF9137B-8264-44B8-9902-109AA7942D9A}"/>
                </a:ext>
              </a:extLst>
            </p:cNvPr>
            <p:cNvSpPr/>
            <p:nvPr/>
          </p:nvSpPr>
          <p:spPr>
            <a:xfrm>
              <a:off x="3114999" y="3096941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3010;p4">
              <a:extLst>
                <a:ext uri="{FF2B5EF4-FFF2-40B4-BE49-F238E27FC236}">
                  <a16:creationId xmlns:a16="http://schemas.microsoft.com/office/drawing/2014/main" id="{3A0E25CA-C8BC-49A6-AFA2-61006BE83061}"/>
                </a:ext>
              </a:extLst>
            </p:cNvPr>
            <p:cNvSpPr/>
            <p:nvPr/>
          </p:nvSpPr>
          <p:spPr>
            <a:xfrm>
              <a:off x="3114999" y="323690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3011;p4">
              <a:extLst>
                <a:ext uri="{FF2B5EF4-FFF2-40B4-BE49-F238E27FC236}">
                  <a16:creationId xmlns:a16="http://schemas.microsoft.com/office/drawing/2014/main" id="{54364D21-1280-4848-818A-543901A846CA}"/>
                </a:ext>
              </a:extLst>
            </p:cNvPr>
            <p:cNvSpPr/>
            <p:nvPr/>
          </p:nvSpPr>
          <p:spPr>
            <a:xfrm>
              <a:off x="3114999" y="3376862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3012;p4">
              <a:extLst>
                <a:ext uri="{FF2B5EF4-FFF2-40B4-BE49-F238E27FC236}">
                  <a16:creationId xmlns:a16="http://schemas.microsoft.com/office/drawing/2014/main" id="{A0E723FA-D679-4180-BB29-B01DC80AD6BC}"/>
                </a:ext>
              </a:extLst>
            </p:cNvPr>
            <p:cNvSpPr/>
            <p:nvPr/>
          </p:nvSpPr>
          <p:spPr>
            <a:xfrm>
              <a:off x="3114999" y="3516823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3013;p4">
              <a:extLst>
                <a:ext uri="{FF2B5EF4-FFF2-40B4-BE49-F238E27FC236}">
                  <a16:creationId xmlns:a16="http://schemas.microsoft.com/office/drawing/2014/main" id="{E349C92A-727D-40D8-8EB5-EFD773494959}"/>
                </a:ext>
              </a:extLst>
            </p:cNvPr>
            <p:cNvSpPr/>
            <p:nvPr/>
          </p:nvSpPr>
          <p:spPr>
            <a:xfrm>
              <a:off x="3114999" y="3656784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3014;p4">
              <a:extLst>
                <a:ext uri="{FF2B5EF4-FFF2-40B4-BE49-F238E27FC236}">
                  <a16:creationId xmlns:a16="http://schemas.microsoft.com/office/drawing/2014/main" id="{EA0A1CFB-A2E1-4D44-978D-78257F76FA36}"/>
                </a:ext>
              </a:extLst>
            </p:cNvPr>
            <p:cNvSpPr/>
            <p:nvPr/>
          </p:nvSpPr>
          <p:spPr>
            <a:xfrm>
              <a:off x="3114999" y="3796745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3015;p4">
              <a:extLst>
                <a:ext uri="{FF2B5EF4-FFF2-40B4-BE49-F238E27FC236}">
                  <a16:creationId xmlns:a16="http://schemas.microsoft.com/office/drawing/2014/main" id="{EC1C2DF5-DC19-4871-A2A0-18CEEFCC3B90}"/>
                </a:ext>
              </a:extLst>
            </p:cNvPr>
            <p:cNvSpPr/>
            <p:nvPr/>
          </p:nvSpPr>
          <p:spPr>
            <a:xfrm>
              <a:off x="3114999" y="393670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3016;p4">
              <a:extLst>
                <a:ext uri="{FF2B5EF4-FFF2-40B4-BE49-F238E27FC236}">
                  <a16:creationId xmlns:a16="http://schemas.microsoft.com/office/drawing/2014/main" id="{4E3E0A57-437A-45D2-9977-1FEFDDD486D6}"/>
                </a:ext>
              </a:extLst>
            </p:cNvPr>
            <p:cNvSpPr/>
            <p:nvPr/>
          </p:nvSpPr>
          <p:spPr>
            <a:xfrm>
              <a:off x="3114999" y="4076666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3017;p4">
              <a:extLst>
                <a:ext uri="{FF2B5EF4-FFF2-40B4-BE49-F238E27FC236}">
                  <a16:creationId xmlns:a16="http://schemas.microsoft.com/office/drawing/2014/main" id="{59B96B4D-C536-4A14-861E-3A5B3D370013}"/>
                </a:ext>
              </a:extLst>
            </p:cNvPr>
            <p:cNvSpPr/>
            <p:nvPr/>
          </p:nvSpPr>
          <p:spPr>
            <a:xfrm>
              <a:off x="3114999" y="4216627"/>
              <a:ext cx="139961" cy="139961"/>
            </a:xfrm>
            <a:prstGeom prst="rect">
              <a:avLst/>
            </a:prstGeom>
            <a:solidFill>
              <a:srgbClr val="DAEEF3"/>
            </a:solidFill>
            <a:ln w="9525" cap="flat" cmpd="sng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4" name="Google Shape;3018;p4">
            <a:extLst>
              <a:ext uri="{FF2B5EF4-FFF2-40B4-BE49-F238E27FC236}">
                <a16:creationId xmlns:a16="http://schemas.microsoft.com/office/drawing/2014/main" id="{8A4E77B3-AD6A-4606-9CA6-2A4D6367C5A6}"/>
              </a:ext>
            </a:extLst>
          </p:cNvPr>
          <p:cNvSpPr/>
          <p:nvPr/>
        </p:nvSpPr>
        <p:spPr>
          <a:xfrm>
            <a:off x="4288808" y="4733547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3019;p4">
            <a:extLst>
              <a:ext uri="{FF2B5EF4-FFF2-40B4-BE49-F238E27FC236}">
                <a16:creationId xmlns:a16="http://schemas.microsoft.com/office/drawing/2014/main" id="{5B20BF49-5191-402C-B497-8A26C9CBEEA6}"/>
              </a:ext>
            </a:extLst>
          </p:cNvPr>
          <p:cNvSpPr/>
          <p:nvPr/>
        </p:nvSpPr>
        <p:spPr>
          <a:xfrm>
            <a:off x="4288808" y="4944953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3020;p4">
            <a:extLst>
              <a:ext uri="{FF2B5EF4-FFF2-40B4-BE49-F238E27FC236}">
                <a16:creationId xmlns:a16="http://schemas.microsoft.com/office/drawing/2014/main" id="{C53B8F08-897C-40CB-A6DF-E654A5613DED}"/>
              </a:ext>
            </a:extLst>
          </p:cNvPr>
          <p:cNvSpPr/>
          <p:nvPr/>
        </p:nvSpPr>
        <p:spPr>
          <a:xfrm>
            <a:off x="4288808" y="5156359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3021;p4">
            <a:extLst>
              <a:ext uri="{FF2B5EF4-FFF2-40B4-BE49-F238E27FC236}">
                <a16:creationId xmlns:a16="http://schemas.microsoft.com/office/drawing/2014/main" id="{76F5E7AD-79FF-4508-884D-7B9C14CB0BE6}"/>
              </a:ext>
            </a:extLst>
          </p:cNvPr>
          <p:cNvSpPr/>
          <p:nvPr/>
        </p:nvSpPr>
        <p:spPr>
          <a:xfrm>
            <a:off x="4288808" y="5367765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3022;p4">
            <a:extLst>
              <a:ext uri="{FF2B5EF4-FFF2-40B4-BE49-F238E27FC236}">
                <a16:creationId xmlns:a16="http://schemas.microsoft.com/office/drawing/2014/main" id="{389C5714-448B-47FB-800E-967357E6C3B6}"/>
              </a:ext>
            </a:extLst>
          </p:cNvPr>
          <p:cNvSpPr/>
          <p:nvPr/>
        </p:nvSpPr>
        <p:spPr>
          <a:xfrm>
            <a:off x="4288808" y="5579170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3023;p4">
            <a:extLst>
              <a:ext uri="{FF2B5EF4-FFF2-40B4-BE49-F238E27FC236}">
                <a16:creationId xmlns:a16="http://schemas.microsoft.com/office/drawing/2014/main" id="{3A053CE9-DB6D-45F0-A6BE-7AF6C55FEAB4}"/>
              </a:ext>
            </a:extLst>
          </p:cNvPr>
          <p:cNvSpPr/>
          <p:nvPr/>
        </p:nvSpPr>
        <p:spPr>
          <a:xfrm>
            <a:off x="4288808" y="5790576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3024;p4">
            <a:extLst>
              <a:ext uri="{FF2B5EF4-FFF2-40B4-BE49-F238E27FC236}">
                <a16:creationId xmlns:a16="http://schemas.microsoft.com/office/drawing/2014/main" id="{5C829B6A-7D91-4C6E-860A-8418C3D6EF50}"/>
              </a:ext>
            </a:extLst>
          </p:cNvPr>
          <p:cNvSpPr txBox="1"/>
          <p:nvPr/>
        </p:nvSpPr>
        <p:spPr>
          <a:xfrm>
            <a:off x="5387590" y="1378925"/>
            <a:ext cx="132396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386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139</a:t>
            </a:r>
            <a:endParaRPr sz="3600" b="1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3025;p4">
            <a:extLst>
              <a:ext uri="{FF2B5EF4-FFF2-40B4-BE49-F238E27FC236}">
                <a16:creationId xmlns:a16="http://schemas.microsoft.com/office/drawing/2014/main" id="{648F6E83-C603-4782-8178-EB0224F0D04E}"/>
              </a:ext>
            </a:extLst>
          </p:cNvPr>
          <p:cNvSpPr txBox="1"/>
          <p:nvPr/>
        </p:nvSpPr>
        <p:spPr>
          <a:xfrm>
            <a:off x="5136408" y="1978321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 sz="3600" b="1">
              <a:solidFill>
                <a:srgbClr val="31859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42" name="Google Shape;3026;p4">
            <a:extLst>
              <a:ext uri="{FF2B5EF4-FFF2-40B4-BE49-F238E27FC236}">
                <a16:creationId xmlns:a16="http://schemas.microsoft.com/office/drawing/2014/main" id="{F9F1C472-863D-4D1E-BA79-3EC54AFF940B}"/>
              </a:ext>
            </a:extLst>
          </p:cNvPr>
          <p:cNvCxnSpPr/>
          <p:nvPr/>
        </p:nvCxnSpPr>
        <p:spPr>
          <a:xfrm>
            <a:off x="5196834" y="3002786"/>
            <a:ext cx="1275548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43" name="Google Shape;3027;p4">
            <a:extLst>
              <a:ext uri="{FF2B5EF4-FFF2-40B4-BE49-F238E27FC236}">
                <a16:creationId xmlns:a16="http://schemas.microsoft.com/office/drawing/2014/main" id="{34B47E43-6936-4985-962E-334C734E22F8}"/>
              </a:ext>
            </a:extLst>
          </p:cNvPr>
          <p:cNvSpPr txBox="1"/>
          <p:nvPr/>
        </p:nvSpPr>
        <p:spPr>
          <a:xfrm>
            <a:off x="5897693" y="308408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36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3028;p4">
            <a:extLst>
              <a:ext uri="{FF2B5EF4-FFF2-40B4-BE49-F238E27FC236}">
                <a16:creationId xmlns:a16="http://schemas.microsoft.com/office/drawing/2014/main" id="{F8CEE965-34C1-483A-9A49-2C6E392AF947}"/>
              </a:ext>
            </a:extLst>
          </p:cNvPr>
          <p:cNvSpPr txBox="1"/>
          <p:nvPr/>
        </p:nvSpPr>
        <p:spPr>
          <a:xfrm>
            <a:off x="5639752" y="308408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36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3029;p4">
            <a:extLst>
              <a:ext uri="{FF2B5EF4-FFF2-40B4-BE49-F238E27FC236}">
                <a16:creationId xmlns:a16="http://schemas.microsoft.com/office/drawing/2014/main" id="{864B8E73-22E9-4852-B062-4134980756FD}"/>
              </a:ext>
            </a:extLst>
          </p:cNvPr>
          <p:cNvSpPr txBox="1"/>
          <p:nvPr/>
        </p:nvSpPr>
        <p:spPr>
          <a:xfrm>
            <a:off x="5373159" y="308408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3600" b="1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3030;p4">
            <a:extLst>
              <a:ext uri="{FF2B5EF4-FFF2-40B4-BE49-F238E27FC236}">
                <a16:creationId xmlns:a16="http://schemas.microsoft.com/office/drawing/2014/main" id="{47557456-9260-4723-BE17-174FE8ACE9C6}"/>
              </a:ext>
            </a:extLst>
          </p:cNvPr>
          <p:cNvSpPr txBox="1"/>
          <p:nvPr/>
        </p:nvSpPr>
        <p:spPr>
          <a:xfrm>
            <a:off x="6482080" y="1396815"/>
            <a:ext cx="259706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 không trừ 9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3031;p4">
            <a:extLst>
              <a:ext uri="{FF2B5EF4-FFF2-40B4-BE49-F238E27FC236}">
                <a16:creationId xmlns:a16="http://schemas.microsoft.com/office/drawing/2014/main" id="{49B0D3CE-8977-4782-84D2-6A09CFDA5EAD}"/>
              </a:ext>
            </a:extLst>
          </p:cNvPr>
          <p:cNvSpPr/>
          <p:nvPr/>
        </p:nvSpPr>
        <p:spPr>
          <a:xfrm>
            <a:off x="3936861" y="4733547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3032;p4">
            <a:extLst>
              <a:ext uri="{FF2B5EF4-FFF2-40B4-BE49-F238E27FC236}">
                <a16:creationId xmlns:a16="http://schemas.microsoft.com/office/drawing/2014/main" id="{7D706348-0402-413F-AC9E-A4A70E316A78}"/>
              </a:ext>
            </a:extLst>
          </p:cNvPr>
          <p:cNvSpPr/>
          <p:nvPr/>
        </p:nvSpPr>
        <p:spPr>
          <a:xfrm>
            <a:off x="3936861" y="4944953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3033;p4">
            <a:extLst>
              <a:ext uri="{FF2B5EF4-FFF2-40B4-BE49-F238E27FC236}">
                <a16:creationId xmlns:a16="http://schemas.microsoft.com/office/drawing/2014/main" id="{5091F89A-4421-4697-ACB6-8C230F265453}"/>
              </a:ext>
            </a:extLst>
          </p:cNvPr>
          <p:cNvSpPr/>
          <p:nvPr/>
        </p:nvSpPr>
        <p:spPr>
          <a:xfrm>
            <a:off x="3936861" y="5156359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3034;p4">
            <a:extLst>
              <a:ext uri="{FF2B5EF4-FFF2-40B4-BE49-F238E27FC236}">
                <a16:creationId xmlns:a16="http://schemas.microsoft.com/office/drawing/2014/main" id="{FFDF14AA-99AF-4118-8C20-1F7F636685A3}"/>
              </a:ext>
            </a:extLst>
          </p:cNvPr>
          <p:cNvSpPr/>
          <p:nvPr/>
        </p:nvSpPr>
        <p:spPr>
          <a:xfrm>
            <a:off x="3936861" y="5367765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3035;p4">
            <a:extLst>
              <a:ext uri="{FF2B5EF4-FFF2-40B4-BE49-F238E27FC236}">
                <a16:creationId xmlns:a16="http://schemas.microsoft.com/office/drawing/2014/main" id="{2414046D-485D-4438-BEF7-2469A1683ED1}"/>
              </a:ext>
            </a:extLst>
          </p:cNvPr>
          <p:cNvSpPr/>
          <p:nvPr/>
        </p:nvSpPr>
        <p:spPr>
          <a:xfrm>
            <a:off x="3936861" y="5579170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3036;p4">
            <a:extLst>
              <a:ext uri="{FF2B5EF4-FFF2-40B4-BE49-F238E27FC236}">
                <a16:creationId xmlns:a16="http://schemas.microsoft.com/office/drawing/2014/main" id="{FEB7BCBE-FC3F-447C-AB25-64098A1F676F}"/>
              </a:ext>
            </a:extLst>
          </p:cNvPr>
          <p:cNvSpPr/>
          <p:nvPr/>
        </p:nvSpPr>
        <p:spPr>
          <a:xfrm>
            <a:off x="3936861" y="5790576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3037;p4">
            <a:extLst>
              <a:ext uri="{FF2B5EF4-FFF2-40B4-BE49-F238E27FC236}">
                <a16:creationId xmlns:a16="http://schemas.microsoft.com/office/drawing/2014/main" id="{A83FC79F-017E-4803-AF3C-C73C1202B413}"/>
              </a:ext>
            </a:extLst>
          </p:cNvPr>
          <p:cNvSpPr/>
          <p:nvPr/>
        </p:nvSpPr>
        <p:spPr>
          <a:xfrm>
            <a:off x="3936861" y="3893106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3038;p4">
            <a:extLst>
              <a:ext uri="{FF2B5EF4-FFF2-40B4-BE49-F238E27FC236}">
                <a16:creationId xmlns:a16="http://schemas.microsoft.com/office/drawing/2014/main" id="{B1E68A75-7ECB-4B20-9D2A-574242C92A26}"/>
              </a:ext>
            </a:extLst>
          </p:cNvPr>
          <p:cNvSpPr/>
          <p:nvPr/>
        </p:nvSpPr>
        <p:spPr>
          <a:xfrm>
            <a:off x="3936861" y="4104512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3039;p4">
            <a:extLst>
              <a:ext uri="{FF2B5EF4-FFF2-40B4-BE49-F238E27FC236}">
                <a16:creationId xmlns:a16="http://schemas.microsoft.com/office/drawing/2014/main" id="{E5AAFE2F-F00C-410B-B61D-060B626F338A}"/>
              </a:ext>
            </a:extLst>
          </p:cNvPr>
          <p:cNvSpPr/>
          <p:nvPr/>
        </p:nvSpPr>
        <p:spPr>
          <a:xfrm>
            <a:off x="3936861" y="4315917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3040;p4">
            <a:extLst>
              <a:ext uri="{FF2B5EF4-FFF2-40B4-BE49-F238E27FC236}">
                <a16:creationId xmlns:a16="http://schemas.microsoft.com/office/drawing/2014/main" id="{7E99B523-4879-43EE-B12C-403A11D3D293}"/>
              </a:ext>
            </a:extLst>
          </p:cNvPr>
          <p:cNvSpPr/>
          <p:nvPr/>
        </p:nvSpPr>
        <p:spPr>
          <a:xfrm>
            <a:off x="3936861" y="4527323"/>
            <a:ext cx="139961" cy="139961"/>
          </a:xfrm>
          <a:prstGeom prst="rect">
            <a:avLst/>
          </a:prstGeom>
          <a:solidFill>
            <a:srgbClr val="DAEEF3"/>
          </a:solidFill>
          <a:ln w="9525" cap="flat" cmpd="sng">
            <a:solidFill>
              <a:srgbClr val="3185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3041;p4">
            <a:extLst>
              <a:ext uri="{FF2B5EF4-FFF2-40B4-BE49-F238E27FC236}">
                <a16:creationId xmlns:a16="http://schemas.microsoft.com/office/drawing/2014/main" id="{F212D11E-A5DA-476A-9332-CED19AA8E745}"/>
              </a:ext>
            </a:extLst>
          </p:cNvPr>
          <p:cNvSpPr txBox="1"/>
          <p:nvPr/>
        </p:nvSpPr>
        <p:spPr>
          <a:xfrm>
            <a:off x="8892289" y="1396815"/>
            <a:ext cx="2597068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lấy 16 trừ 9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58" name="Google Shape;3042;p4">
            <a:extLst>
              <a:ext uri="{FF2B5EF4-FFF2-40B4-BE49-F238E27FC236}">
                <a16:creationId xmlns:a16="http://schemas.microsoft.com/office/drawing/2014/main" id="{2DF92F55-9830-4FF6-BE69-BD308C26857D}"/>
              </a:ext>
            </a:extLst>
          </p:cNvPr>
          <p:cNvCxnSpPr/>
          <p:nvPr/>
        </p:nvCxnSpPr>
        <p:spPr>
          <a:xfrm flipH="1">
            <a:off x="3910123" y="3866725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59" name="Google Shape;3043;p4">
            <a:extLst>
              <a:ext uri="{FF2B5EF4-FFF2-40B4-BE49-F238E27FC236}">
                <a16:creationId xmlns:a16="http://schemas.microsoft.com/office/drawing/2014/main" id="{75B04DD7-A63F-4D84-8953-23BF1CD4BA44}"/>
              </a:ext>
            </a:extLst>
          </p:cNvPr>
          <p:cNvCxnSpPr/>
          <p:nvPr/>
        </p:nvCxnSpPr>
        <p:spPr>
          <a:xfrm flipH="1">
            <a:off x="3910123" y="4081721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60" name="Google Shape;3044;p4">
            <a:extLst>
              <a:ext uri="{FF2B5EF4-FFF2-40B4-BE49-F238E27FC236}">
                <a16:creationId xmlns:a16="http://schemas.microsoft.com/office/drawing/2014/main" id="{1AC0BC15-4798-40AA-AF70-EEFF98224DF1}"/>
              </a:ext>
            </a:extLst>
          </p:cNvPr>
          <p:cNvCxnSpPr/>
          <p:nvPr/>
        </p:nvCxnSpPr>
        <p:spPr>
          <a:xfrm flipH="1">
            <a:off x="3910123" y="4288109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61" name="Google Shape;3045;p4">
            <a:extLst>
              <a:ext uri="{FF2B5EF4-FFF2-40B4-BE49-F238E27FC236}">
                <a16:creationId xmlns:a16="http://schemas.microsoft.com/office/drawing/2014/main" id="{27293EE4-D771-42C3-BDEC-4513325BD24D}"/>
              </a:ext>
            </a:extLst>
          </p:cNvPr>
          <p:cNvCxnSpPr/>
          <p:nvPr/>
        </p:nvCxnSpPr>
        <p:spPr>
          <a:xfrm flipH="1">
            <a:off x="3910123" y="4510828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62" name="Google Shape;3046;p4">
            <a:extLst>
              <a:ext uri="{FF2B5EF4-FFF2-40B4-BE49-F238E27FC236}">
                <a16:creationId xmlns:a16="http://schemas.microsoft.com/office/drawing/2014/main" id="{DF4822ED-E99D-4836-AA08-040ACB2A2F23}"/>
              </a:ext>
            </a:extLst>
          </p:cNvPr>
          <p:cNvCxnSpPr/>
          <p:nvPr/>
        </p:nvCxnSpPr>
        <p:spPr>
          <a:xfrm flipH="1">
            <a:off x="3910123" y="4716577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63" name="Google Shape;3047;p4">
            <a:extLst>
              <a:ext uri="{FF2B5EF4-FFF2-40B4-BE49-F238E27FC236}">
                <a16:creationId xmlns:a16="http://schemas.microsoft.com/office/drawing/2014/main" id="{E1682965-1812-425F-A2D0-92E43D7F0AEF}"/>
              </a:ext>
            </a:extLst>
          </p:cNvPr>
          <p:cNvCxnSpPr/>
          <p:nvPr/>
        </p:nvCxnSpPr>
        <p:spPr>
          <a:xfrm flipH="1">
            <a:off x="3910123" y="4933819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64" name="Google Shape;3048;p4">
            <a:extLst>
              <a:ext uri="{FF2B5EF4-FFF2-40B4-BE49-F238E27FC236}">
                <a16:creationId xmlns:a16="http://schemas.microsoft.com/office/drawing/2014/main" id="{D7B0EDD6-D713-46CC-9E3C-0A4BB0D4F645}"/>
              </a:ext>
            </a:extLst>
          </p:cNvPr>
          <p:cNvCxnSpPr/>
          <p:nvPr/>
        </p:nvCxnSpPr>
        <p:spPr>
          <a:xfrm flipH="1">
            <a:off x="3910123" y="5146190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65" name="Google Shape;3049;p4">
            <a:extLst>
              <a:ext uri="{FF2B5EF4-FFF2-40B4-BE49-F238E27FC236}">
                <a16:creationId xmlns:a16="http://schemas.microsoft.com/office/drawing/2014/main" id="{D34C5BC4-1E32-402E-819C-637502C45536}"/>
              </a:ext>
            </a:extLst>
          </p:cNvPr>
          <p:cNvCxnSpPr/>
          <p:nvPr/>
        </p:nvCxnSpPr>
        <p:spPr>
          <a:xfrm flipH="1">
            <a:off x="3910123" y="5350927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66" name="Google Shape;3050;p4">
            <a:extLst>
              <a:ext uri="{FF2B5EF4-FFF2-40B4-BE49-F238E27FC236}">
                <a16:creationId xmlns:a16="http://schemas.microsoft.com/office/drawing/2014/main" id="{4FF2F0DF-2819-4085-9D99-8236E46D6B20}"/>
              </a:ext>
            </a:extLst>
          </p:cNvPr>
          <p:cNvCxnSpPr/>
          <p:nvPr/>
        </p:nvCxnSpPr>
        <p:spPr>
          <a:xfrm flipH="1">
            <a:off x="3910123" y="5569001"/>
            <a:ext cx="180309" cy="18030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67" name="Google Shape;3051;p4">
            <a:extLst>
              <a:ext uri="{FF2B5EF4-FFF2-40B4-BE49-F238E27FC236}">
                <a16:creationId xmlns:a16="http://schemas.microsoft.com/office/drawing/2014/main" id="{C254E3E8-C46E-4C39-9BDB-7D23339EC6AA}"/>
              </a:ext>
            </a:extLst>
          </p:cNvPr>
          <p:cNvSpPr txBox="1"/>
          <p:nvPr/>
        </p:nvSpPr>
        <p:spPr>
          <a:xfrm>
            <a:off x="6725989" y="1926670"/>
            <a:ext cx="2597068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bằng 7, viết 7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3052;p4">
            <a:extLst>
              <a:ext uri="{FF2B5EF4-FFF2-40B4-BE49-F238E27FC236}">
                <a16:creationId xmlns:a16="http://schemas.microsoft.com/office/drawing/2014/main" id="{5B7E1C7B-D479-40E4-B9D5-CAFAD52C6DBF}"/>
              </a:ext>
            </a:extLst>
          </p:cNvPr>
          <p:cNvSpPr txBox="1"/>
          <p:nvPr/>
        </p:nvSpPr>
        <p:spPr>
          <a:xfrm>
            <a:off x="8857662" y="1926670"/>
            <a:ext cx="2597068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nhớ 1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9" name="Google Shape;3053;p4">
            <a:extLst>
              <a:ext uri="{FF2B5EF4-FFF2-40B4-BE49-F238E27FC236}">
                <a16:creationId xmlns:a16="http://schemas.microsoft.com/office/drawing/2014/main" id="{16DD23AD-8991-41C9-95E9-998C0B6AC777}"/>
              </a:ext>
            </a:extLst>
          </p:cNvPr>
          <p:cNvSpPr/>
          <p:nvPr/>
        </p:nvSpPr>
        <p:spPr>
          <a:xfrm>
            <a:off x="2844108" y="2782495"/>
            <a:ext cx="436124" cy="1673383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70" name="Google Shape;3054;p4">
            <a:extLst>
              <a:ext uri="{FF2B5EF4-FFF2-40B4-BE49-F238E27FC236}">
                <a16:creationId xmlns:a16="http://schemas.microsoft.com/office/drawing/2014/main" id="{CC6D5D17-79E5-4DC5-8953-28CDD67043FF}"/>
              </a:ext>
            </a:extLst>
          </p:cNvPr>
          <p:cNvCxnSpPr>
            <a:stCxn id="1069" idx="6"/>
          </p:cNvCxnSpPr>
          <p:nvPr/>
        </p:nvCxnSpPr>
        <p:spPr>
          <a:xfrm>
            <a:off x="3280232" y="3619186"/>
            <a:ext cx="495300" cy="836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71" name="Google Shape;3055;p4">
            <a:extLst>
              <a:ext uri="{FF2B5EF4-FFF2-40B4-BE49-F238E27FC236}">
                <a16:creationId xmlns:a16="http://schemas.microsoft.com/office/drawing/2014/main" id="{2397BC23-475E-4706-B450-E79B2FE5BC78}"/>
              </a:ext>
            </a:extLst>
          </p:cNvPr>
          <p:cNvSpPr txBox="1"/>
          <p:nvPr/>
        </p:nvSpPr>
        <p:spPr>
          <a:xfrm>
            <a:off x="9158700" y="2585505"/>
            <a:ext cx="2686487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 trừ 3 bằng 4</a:t>
            </a:r>
            <a:endParaRPr/>
          </a:p>
        </p:txBody>
      </p:sp>
      <p:cxnSp>
        <p:nvCxnSpPr>
          <p:cNvPr id="1072" name="Google Shape;3056;p4">
            <a:extLst>
              <a:ext uri="{FF2B5EF4-FFF2-40B4-BE49-F238E27FC236}">
                <a16:creationId xmlns:a16="http://schemas.microsoft.com/office/drawing/2014/main" id="{B062D498-ADF4-4AFE-A480-B6DED819745D}"/>
              </a:ext>
            </a:extLst>
          </p:cNvPr>
          <p:cNvCxnSpPr/>
          <p:nvPr/>
        </p:nvCxnSpPr>
        <p:spPr>
          <a:xfrm flipH="1">
            <a:off x="2344554" y="2914215"/>
            <a:ext cx="642190" cy="151721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73" name="Google Shape;3057;p4">
            <a:extLst>
              <a:ext uri="{FF2B5EF4-FFF2-40B4-BE49-F238E27FC236}">
                <a16:creationId xmlns:a16="http://schemas.microsoft.com/office/drawing/2014/main" id="{F34B9AD5-9DD7-4C0C-9CB2-EBBC06D4DF5C}"/>
              </a:ext>
            </a:extLst>
          </p:cNvPr>
          <p:cNvSpPr txBox="1"/>
          <p:nvPr/>
        </p:nvSpPr>
        <p:spPr>
          <a:xfrm>
            <a:off x="6694755" y="3106289"/>
            <a:ext cx="127103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 4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3058;p4">
            <a:extLst>
              <a:ext uri="{FF2B5EF4-FFF2-40B4-BE49-F238E27FC236}">
                <a16:creationId xmlns:a16="http://schemas.microsoft.com/office/drawing/2014/main" id="{2DE03B1D-49CE-430C-B351-D4FFB1026BAD}"/>
              </a:ext>
            </a:extLst>
          </p:cNvPr>
          <p:cNvSpPr txBox="1"/>
          <p:nvPr/>
        </p:nvSpPr>
        <p:spPr>
          <a:xfrm>
            <a:off x="6482079" y="2577520"/>
            <a:ext cx="284097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 trừ 1 bằng 7,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3059;p4">
            <a:extLst>
              <a:ext uri="{FF2B5EF4-FFF2-40B4-BE49-F238E27FC236}">
                <a16:creationId xmlns:a16="http://schemas.microsoft.com/office/drawing/2014/main" id="{57512D09-5BDB-49D7-AE6C-D43D479A7953}"/>
              </a:ext>
            </a:extLst>
          </p:cNvPr>
          <p:cNvSpPr txBox="1"/>
          <p:nvPr/>
        </p:nvSpPr>
        <p:spPr>
          <a:xfrm>
            <a:off x="6482079" y="3735180"/>
            <a:ext cx="284097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trừ 1 bằng 2,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76" name="Google Shape;3060;p4">
            <a:extLst>
              <a:ext uri="{FF2B5EF4-FFF2-40B4-BE49-F238E27FC236}">
                <a16:creationId xmlns:a16="http://schemas.microsoft.com/office/drawing/2014/main" id="{3103423E-FB59-4886-BD28-8535376CD2C6}"/>
              </a:ext>
            </a:extLst>
          </p:cNvPr>
          <p:cNvCxnSpPr/>
          <p:nvPr/>
        </p:nvCxnSpPr>
        <p:spPr>
          <a:xfrm flipH="1">
            <a:off x="590132" y="1315171"/>
            <a:ext cx="1431050" cy="149583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77" name="Google Shape;3061;p4">
            <a:extLst>
              <a:ext uri="{FF2B5EF4-FFF2-40B4-BE49-F238E27FC236}">
                <a16:creationId xmlns:a16="http://schemas.microsoft.com/office/drawing/2014/main" id="{8E421EC8-2EEB-4BC7-BF72-6003054A44A3}"/>
              </a:ext>
            </a:extLst>
          </p:cNvPr>
          <p:cNvSpPr txBox="1"/>
          <p:nvPr/>
        </p:nvSpPr>
        <p:spPr>
          <a:xfrm>
            <a:off x="9155845" y="3732825"/>
            <a:ext cx="1271031" cy="65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viết 2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8" name="Google Shape;3062;p4">
            <a:extLst>
              <a:ext uri="{FF2B5EF4-FFF2-40B4-BE49-F238E27FC236}">
                <a16:creationId xmlns:a16="http://schemas.microsoft.com/office/drawing/2014/main" id="{DBE81DEA-EAA9-487B-8903-4B3FD415C563}"/>
              </a:ext>
            </a:extLst>
          </p:cNvPr>
          <p:cNvGrpSpPr/>
          <p:nvPr/>
        </p:nvGrpSpPr>
        <p:grpSpPr>
          <a:xfrm>
            <a:off x="6525946" y="4595206"/>
            <a:ext cx="3900930" cy="936030"/>
            <a:chOff x="6881370" y="4098709"/>
            <a:chExt cx="3900930" cy="936030"/>
          </a:xfrm>
        </p:grpSpPr>
        <p:sp>
          <p:nvSpPr>
            <p:cNvPr id="1079" name="Google Shape;3063;p4">
              <a:extLst>
                <a:ext uri="{FF2B5EF4-FFF2-40B4-BE49-F238E27FC236}">
                  <a16:creationId xmlns:a16="http://schemas.microsoft.com/office/drawing/2014/main" id="{970A8B3F-D408-402B-8D8F-840F35EC9D01}"/>
                </a:ext>
              </a:extLst>
            </p:cNvPr>
            <p:cNvSpPr txBox="1"/>
            <p:nvPr/>
          </p:nvSpPr>
          <p:spPr>
            <a:xfrm>
              <a:off x="7021028" y="4098709"/>
              <a:ext cx="37485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rgbClr val="31859B"/>
                  </a:solidFill>
                  <a:latin typeface="Arial"/>
                  <a:ea typeface="Arial"/>
                  <a:cs typeface="Arial"/>
                  <a:sym typeface="Arial"/>
                </a:rPr>
                <a:t>386 – 139 = 247</a:t>
              </a:r>
              <a:endParaRPr sz="3600" b="1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3064;p4">
              <a:extLst>
                <a:ext uri="{FF2B5EF4-FFF2-40B4-BE49-F238E27FC236}">
                  <a16:creationId xmlns:a16="http://schemas.microsoft.com/office/drawing/2014/main" id="{4CF61AB5-88EC-4441-8142-F1C5D4C9F278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>
                <a:gd name="adj" fmla="val 16667"/>
              </a:avLst>
            </a:prstGeom>
            <a:noFill/>
            <a:ln w="76200" cap="flat" cmpd="dbl">
              <a:solidFill>
                <a:srgbClr val="E36C0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0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0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5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8453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823882" y="675478"/>
            <a:ext cx="1890378" cy="614083"/>
            <a:chOff x="1183343" y="1464304"/>
            <a:chExt cx="1890378" cy="614083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3" y="1493652"/>
              <a:ext cx="1268958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Tính.</a:t>
              </a:r>
              <a:endParaRPr sz="20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36E026BE-1B03-44E4-8A9D-384AC92DA1B6}"/>
              </a:ext>
            </a:extLst>
          </p:cNvPr>
          <p:cNvSpPr/>
          <p:nvPr/>
        </p:nvSpPr>
        <p:spPr>
          <a:xfrm>
            <a:off x="663406" y="1800070"/>
            <a:ext cx="10387870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7C1B73D-F18C-4732-A29F-3ECE4BF8DDCD}"/>
              </a:ext>
            </a:extLst>
          </p:cNvPr>
          <p:cNvGrpSpPr/>
          <p:nvPr/>
        </p:nvGrpSpPr>
        <p:grpSpPr>
          <a:xfrm>
            <a:off x="1506510" y="2184626"/>
            <a:ext cx="1207750" cy="1478418"/>
            <a:chOff x="1506510" y="2095726"/>
            <a:chExt cx="1207750" cy="147841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F0B1AD-2280-4654-8D30-285BD9F677F7}"/>
                </a:ext>
              </a:extLst>
            </p:cNvPr>
            <p:cNvGrpSpPr/>
            <p:nvPr/>
          </p:nvGrpSpPr>
          <p:grpSpPr>
            <a:xfrm>
              <a:off x="1506510" y="2095726"/>
              <a:ext cx="1207750" cy="1478418"/>
              <a:chOff x="1637051" y="2095726"/>
              <a:chExt cx="1207750" cy="1478418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3436040-BDF1-4C79-9E93-5596E0C15362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/>
                  <a:t>241</a:t>
                </a:r>
                <a:endParaRPr lang="en-US" sz="3200" dirty="0"/>
              </a:p>
              <a:p>
                <a:pPr>
                  <a:lnSpc>
                    <a:spcPct val="150000"/>
                  </a:lnSpc>
                </a:pPr>
                <a:r>
                  <a:rPr lang="en-US" sz="3200"/>
                  <a:t>138</a:t>
                </a:r>
                <a:endParaRPr lang="en-US" sz="3200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AB1CFE5-8993-4E2E-A32E-59F9667B6C28}"/>
                  </a:ext>
                </a:extLst>
              </p:cNvPr>
              <p:cNvSpPr txBox="1"/>
              <p:nvPr/>
            </p:nvSpPr>
            <p:spPr>
              <a:xfrm>
                <a:off x="1637051" y="2418890"/>
                <a:ext cx="509145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/>
                  <a:t>–</a:t>
                </a:r>
                <a:endParaRPr lang="en-US" sz="3600" dirty="0"/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BC8236F-8C6E-4E1F-A8B0-FA51E6613FA4}"/>
                </a:ext>
              </a:extLst>
            </p:cNvPr>
            <p:cNvCxnSpPr/>
            <p:nvPr/>
          </p:nvCxnSpPr>
          <p:spPr>
            <a:xfrm>
              <a:off x="1689100" y="349812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A16165B-53A2-47A0-872E-660B7639A4EA}"/>
              </a:ext>
            </a:extLst>
          </p:cNvPr>
          <p:cNvGrpSpPr/>
          <p:nvPr/>
        </p:nvGrpSpPr>
        <p:grpSpPr>
          <a:xfrm>
            <a:off x="4017727" y="2184626"/>
            <a:ext cx="1207750" cy="1478418"/>
            <a:chOff x="1506510" y="2095726"/>
            <a:chExt cx="1207750" cy="147841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1D95654-363C-469D-89E7-A5CBD1BDBEFF}"/>
                </a:ext>
              </a:extLst>
            </p:cNvPr>
            <p:cNvGrpSpPr/>
            <p:nvPr/>
          </p:nvGrpSpPr>
          <p:grpSpPr>
            <a:xfrm>
              <a:off x="1506510" y="2095726"/>
              <a:ext cx="1207750" cy="1478418"/>
              <a:chOff x="1637051" y="2095726"/>
              <a:chExt cx="1207750" cy="1478418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7E9C2AF-5260-4BCA-9ED8-71EADB41D5B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/>
                  <a:t>424</a:t>
                </a:r>
                <a:endParaRPr lang="en-US" sz="3200" dirty="0"/>
              </a:p>
              <a:p>
                <a:pPr>
                  <a:lnSpc>
                    <a:spcPct val="150000"/>
                  </a:lnSpc>
                </a:pPr>
                <a:r>
                  <a:rPr lang="en-US" sz="3200"/>
                  <a:t>207</a:t>
                </a:r>
                <a:endParaRPr lang="en-US" sz="3200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92D666F-9C85-49EA-8224-6E95B07F52CC}"/>
                  </a:ext>
                </a:extLst>
              </p:cNvPr>
              <p:cNvSpPr txBox="1"/>
              <p:nvPr/>
            </p:nvSpPr>
            <p:spPr>
              <a:xfrm>
                <a:off x="1637051" y="2418890"/>
                <a:ext cx="363930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/>
                  <a:t>–</a:t>
                </a:r>
                <a:endParaRPr lang="en-US" sz="3600" dirty="0"/>
              </a:p>
            </p:txBody>
          </p: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5627DD0-BDED-4168-BBB6-435707F073C4}"/>
                </a:ext>
              </a:extLst>
            </p:cNvPr>
            <p:cNvCxnSpPr/>
            <p:nvPr/>
          </p:nvCxnSpPr>
          <p:spPr>
            <a:xfrm>
              <a:off x="1689100" y="351311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625A5A2-289B-42F9-8B79-2A5BD75628E6}"/>
              </a:ext>
            </a:extLst>
          </p:cNvPr>
          <p:cNvGrpSpPr/>
          <p:nvPr/>
        </p:nvGrpSpPr>
        <p:grpSpPr>
          <a:xfrm>
            <a:off x="6573915" y="2184626"/>
            <a:ext cx="1162780" cy="1478418"/>
            <a:chOff x="1551480" y="2095726"/>
            <a:chExt cx="1162780" cy="147841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445C44D-EABA-4B06-AAB4-125CE0BDAE40}"/>
                </a:ext>
              </a:extLst>
            </p:cNvPr>
            <p:cNvGrpSpPr/>
            <p:nvPr/>
          </p:nvGrpSpPr>
          <p:grpSpPr>
            <a:xfrm>
              <a:off x="1551480" y="2095726"/>
              <a:ext cx="1162780" cy="1478418"/>
              <a:chOff x="1682021" y="2095726"/>
              <a:chExt cx="1162780" cy="1478418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E27B409-B9E1-4839-8C57-909ACE3EC1DB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/>
                  <a:t>623</a:t>
                </a:r>
                <a:endParaRPr lang="en-US" sz="3200" dirty="0"/>
              </a:p>
              <a:p>
                <a:pPr>
                  <a:lnSpc>
                    <a:spcPct val="150000"/>
                  </a:lnSpc>
                </a:pPr>
                <a:r>
                  <a:rPr lang="en-US" sz="3200"/>
                  <a:t>617</a:t>
                </a:r>
                <a:endParaRPr lang="en-US" sz="3200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0E351D2-5AE1-46FA-8123-52AD5DA38107}"/>
                  </a:ext>
                </a:extLst>
              </p:cNvPr>
              <p:cNvSpPr txBox="1"/>
              <p:nvPr/>
            </p:nvSpPr>
            <p:spPr>
              <a:xfrm>
                <a:off x="1682021" y="249384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/>
                  <a:t>–</a:t>
                </a:r>
                <a:endParaRPr lang="en-US" sz="3200" dirty="0"/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3A2D440-0F00-4059-885D-F47401493B9A}"/>
                </a:ext>
              </a:extLst>
            </p:cNvPr>
            <p:cNvCxnSpPr/>
            <p:nvPr/>
          </p:nvCxnSpPr>
          <p:spPr>
            <a:xfrm>
              <a:off x="1689100" y="349812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62BB2F5-3250-4B47-8AB1-48FBA78B99D7}"/>
              </a:ext>
            </a:extLst>
          </p:cNvPr>
          <p:cNvGrpSpPr/>
          <p:nvPr/>
        </p:nvGrpSpPr>
        <p:grpSpPr>
          <a:xfrm>
            <a:off x="8904158" y="2184626"/>
            <a:ext cx="1176102" cy="1478418"/>
            <a:chOff x="1538158" y="2095726"/>
            <a:chExt cx="1176102" cy="147841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B31D7D9-E17C-48B7-ABEB-60E40730A04D}"/>
                </a:ext>
              </a:extLst>
            </p:cNvPr>
            <p:cNvGrpSpPr/>
            <p:nvPr/>
          </p:nvGrpSpPr>
          <p:grpSpPr>
            <a:xfrm>
              <a:off x="1538158" y="2095726"/>
              <a:ext cx="1176102" cy="1478418"/>
              <a:chOff x="1668699" y="2095726"/>
              <a:chExt cx="1176102" cy="1478418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8139E6F-0216-4445-9DCC-3EAA2B953A5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478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/>
                  <a:t>562</a:t>
                </a:r>
                <a:endParaRPr lang="en-US" sz="3200" dirty="0"/>
              </a:p>
              <a:p>
                <a:pPr>
                  <a:lnSpc>
                    <a:spcPct val="150000"/>
                  </a:lnSpc>
                </a:pPr>
                <a:r>
                  <a:rPr lang="en-US" sz="3200"/>
                  <a:t>338</a:t>
                </a:r>
                <a:endParaRPr lang="en-US" sz="3200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B5853BF-A1EF-480B-B73F-8DCBD63A3346}"/>
                  </a:ext>
                </a:extLst>
              </p:cNvPr>
              <p:cNvSpPr txBox="1"/>
              <p:nvPr/>
            </p:nvSpPr>
            <p:spPr>
              <a:xfrm>
                <a:off x="1668699" y="2474417"/>
                <a:ext cx="317292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/>
                  <a:t>–</a:t>
                </a:r>
                <a:endParaRPr lang="en-US" sz="3200" dirty="0"/>
              </a:p>
            </p:txBody>
          </p:sp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5898E5E-FFDC-487B-871A-E909909ED181}"/>
                </a:ext>
              </a:extLst>
            </p:cNvPr>
            <p:cNvCxnSpPr/>
            <p:nvPr/>
          </p:nvCxnSpPr>
          <p:spPr>
            <a:xfrm>
              <a:off x="1689100" y="349812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E685E715-1A7B-4AFB-B027-C87EAF2B079F}"/>
              </a:ext>
            </a:extLst>
          </p:cNvPr>
          <p:cNvSpPr txBox="1"/>
          <p:nvPr/>
        </p:nvSpPr>
        <p:spPr>
          <a:xfrm>
            <a:off x="2266010" y="3513366"/>
            <a:ext cx="5171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3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30E93FD-BA6E-4A76-B097-A1B4B9F91A8C}"/>
              </a:ext>
            </a:extLst>
          </p:cNvPr>
          <p:cNvSpPr txBox="1"/>
          <p:nvPr/>
        </p:nvSpPr>
        <p:spPr>
          <a:xfrm>
            <a:off x="2030645" y="3513366"/>
            <a:ext cx="352791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0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F53DF0C-C33B-4A19-87D8-8F525960827C}"/>
              </a:ext>
            </a:extLst>
          </p:cNvPr>
          <p:cNvSpPr txBox="1"/>
          <p:nvPr/>
        </p:nvSpPr>
        <p:spPr>
          <a:xfrm>
            <a:off x="1794708" y="3513366"/>
            <a:ext cx="33514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1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B201E31-BB65-41B3-84AD-939729FD94CC}"/>
              </a:ext>
            </a:extLst>
          </p:cNvPr>
          <p:cNvSpPr txBox="1"/>
          <p:nvPr/>
        </p:nvSpPr>
        <p:spPr>
          <a:xfrm>
            <a:off x="4760840" y="3513366"/>
            <a:ext cx="5171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7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A47C954-BEC9-4663-8530-041ED74753B8}"/>
              </a:ext>
            </a:extLst>
          </p:cNvPr>
          <p:cNvSpPr txBox="1"/>
          <p:nvPr/>
        </p:nvSpPr>
        <p:spPr>
          <a:xfrm>
            <a:off x="4525475" y="3513366"/>
            <a:ext cx="368854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1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5A29854-2C05-4B13-8BEF-6077665CE3B3}"/>
              </a:ext>
            </a:extLst>
          </p:cNvPr>
          <p:cNvSpPr txBox="1"/>
          <p:nvPr/>
        </p:nvSpPr>
        <p:spPr>
          <a:xfrm>
            <a:off x="4289538" y="3513366"/>
            <a:ext cx="33514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2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E081708-66E1-4AB0-90A8-7955DBE971AD}"/>
              </a:ext>
            </a:extLst>
          </p:cNvPr>
          <p:cNvSpPr txBox="1"/>
          <p:nvPr/>
        </p:nvSpPr>
        <p:spPr>
          <a:xfrm>
            <a:off x="7318740" y="3513366"/>
            <a:ext cx="5171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6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87E3913-128F-415E-9C38-9A5E5B64045D}"/>
              </a:ext>
            </a:extLst>
          </p:cNvPr>
          <p:cNvSpPr txBox="1"/>
          <p:nvPr/>
        </p:nvSpPr>
        <p:spPr>
          <a:xfrm>
            <a:off x="7083375" y="3513366"/>
            <a:ext cx="30872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0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FD75D19-278B-48E2-BBBA-69045729ACE4}"/>
              </a:ext>
            </a:extLst>
          </p:cNvPr>
          <p:cNvSpPr txBox="1"/>
          <p:nvPr/>
        </p:nvSpPr>
        <p:spPr>
          <a:xfrm>
            <a:off x="6847438" y="3513366"/>
            <a:ext cx="33514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0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E548FB6-2A8C-4375-A956-54C9B2CEA343}"/>
              </a:ext>
            </a:extLst>
          </p:cNvPr>
          <p:cNvSpPr txBox="1"/>
          <p:nvPr/>
        </p:nvSpPr>
        <p:spPr>
          <a:xfrm>
            <a:off x="9659003" y="3513366"/>
            <a:ext cx="517160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4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FC3B273-1E2D-4C6A-BD49-296D23BB87F8}"/>
              </a:ext>
            </a:extLst>
          </p:cNvPr>
          <p:cNvSpPr txBox="1"/>
          <p:nvPr/>
        </p:nvSpPr>
        <p:spPr>
          <a:xfrm>
            <a:off x="9423638" y="3513366"/>
            <a:ext cx="347427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2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1C54977-C51D-4D68-869C-7EBD897B6451}"/>
              </a:ext>
            </a:extLst>
          </p:cNvPr>
          <p:cNvSpPr txBox="1"/>
          <p:nvPr/>
        </p:nvSpPr>
        <p:spPr>
          <a:xfrm>
            <a:off x="9187701" y="3513366"/>
            <a:ext cx="317292" cy="739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C00000"/>
                </a:solidFill>
              </a:rPr>
              <a:t>2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4" grpId="0"/>
      <p:bldP spid="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1F5B1D2-199A-4F30-A8AD-7E95D3C0B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46913" r="11724" b="-1059"/>
          <a:stretch/>
        </p:blipFill>
        <p:spPr bwMode="auto">
          <a:xfrm>
            <a:off x="-496593" y="2305344"/>
            <a:ext cx="13133302" cy="434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EA7249-72B6-44E2-B86D-5D56BF456BF7}"/>
              </a:ext>
            </a:extLst>
          </p:cNvPr>
          <p:cNvSpPr/>
          <p:nvPr/>
        </p:nvSpPr>
        <p:spPr>
          <a:xfrm>
            <a:off x="1118340" y="2736505"/>
            <a:ext cx="1407758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362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05A203-EFCE-43E4-8AD1-A6104493A629}"/>
              </a:ext>
            </a:extLst>
          </p:cNvPr>
          <p:cNvSpPr/>
          <p:nvPr/>
        </p:nvSpPr>
        <p:spPr>
          <a:xfrm>
            <a:off x="1103098" y="3681599"/>
            <a:ext cx="1825493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36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8D8E42-0913-4FCB-B009-46A2A8DDAB1B}"/>
              </a:ext>
            </a:extLst>
          </p:cNvPr>
          <p:cNvSpPr/>
          <p:nvPr/>
        </p:nvSpPr>
        <p:spPr>
          <a:xfrm>
            <a:off x="912982" y="3227992"/>
            <a:ext cx="3802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–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7ED280-8E06-46A7-AA80-FCBC1155A4AA}"/>
              </a:ext>
            </a:extLst>
          </p:cNvPr>
          <p:cNvCxnSpPr>
            <a:cxnSpLocks/>
          </p:cNvCxnSpPr>
          <p:nvPr/>
        </p:nvCxnSpPr>
        <p:spPr>
          <a:xfrm flipV="1">
            <a:off x="959373" y="4389413"/>
            <a:ext cx="1444706" cy="906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147ED7B-B7C1-4694-9AA8-02F356C533DA}"/>
              </a:ext>
            </a:extLst>
          </p:cNvPr>
          <p:cNvSpPr/>
          <p:nvPr/>
        </p:nvSpPr>
        <p:spPr>
          <a:xfrm>
            <a:off x="1900199" y="4626693"/>
            <a:ext cx="58221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6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883E55-6B8E-4FBE-938D-883E5374EFE7}"/>
              </a:ext>
            </a:extLst>
          </p:cNvPr>
          <p:cNvSpPr/>
          <p:nvPr/>
        </p:nvSpPr>
        <p:spPr>
          <a:xfrm>
            <a:off x="1504343" y="4626693"/>
            <a:ext cx="628698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2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8D72C5-C659-4CB7-A89A-EA1ADE497BC2}"/>
              </a:ext>
            </a:extLst>
          </p:cNvPr>
          <p:cNvSpPr/>
          <p:nvPr/>
        </p:nvSpPr>
        <p:spPr>
          <a:xfrm>
            <a:off x="4009142" y="2745565"/>
            <a:ext cx="1346844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485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46ED1D-88E3-4FC6-84CD-43844B8EF34C}"/>
              </a:ext>
            </a:extLst>
          </p:cNvPr>
          <p:cNvSpPr/>
          <p:nvPr/>
        </p:nvSpPr>
        <p:spPr>
          <a:xfrm>
            <a:off x="3916854" y="3693659"/>
            <a:ext cx="1633373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128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CE34C5-7AAC-4009-9150-D77BE95F055F}"/>
              </a:ext>
            </a:extLst>
          </p:cNvPr>
          <p:cNvSpPr/>
          <p:nvPr/>
        </p:nvSpPr>
        <p:spPr>
          <a:xfrm>
            <a:off x="3760816" y="3233602"/>
            <a:ext cx="3802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–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EAE150-09C7-4F92-ACFB-DE9167B001D6}"/>
              </a:ext>
            </a:extLst>
          </p:cNvPr>
          <p:cNvCxnSpPr>
            <a:cxnSpLocks/>
          </p:cNvCxnSpPr>
          <p:nvPr/>
        </p:nvCxnSpPr>
        <p:spPr>
          <a:xfrm>
            <a:off x="3820244" y="4393943"/>
            <a:ext cx="1495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0376E79-6D27-4E39-89DD-B655398C2BD6}"/>
              </a:ext>
            </a:extLst>
          </p:cNvPr>
          <p:cNvSpPr/>
          <p:nvPr/>
        </p:nvSpPr>
        <p:spPr>
          <a:xfrm>
            <a:off x="4776595" y="4626693"/>
            <a:ext cx="5741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CF1317-A66B-461C-B54D-1D2A560128B1}"/>
              </a:ext>
            </a:extLst>
          </p:cNvPr>
          <p:cNvSpPr/>
          <p:nvPr/>
        </p:nvSpPr>
        <p:spPr>
          <a:xfrm>
            <a:off x="4412167" y="4626693"/>
            <a:ext cx="58221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5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670A03-6034-4E9B-801B-171DC1440FD1}"/>
              </a:ext>
            </a:extLst>
          </p:cNvPr>
          <p:cNvSpPr/>
          <p:nvPr/>
        </p:nvSpPr>
        <p:spPr>
          <a:xfrm>
            <a:off x="6825418" y="2745565"/>
            <a:ext cx="1197765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651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EF7A5A-AC0D-47C4-8443-68B055AFBCAD}"/>
              </a:ext>
            </a:extLst>
          </p:cNvPr>
          <p:cNvSpPr/>
          <p:nvPr/>
        </p:nvSpPr>
        <p:spPr>
          <a:xfrm>
            <a:off x="6819600" y="3693659"/>
            <a:ext cx="1350050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635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80EF73-DCA3-45B5-B8E4-E8E95218513B}"/>
              </a:ext>
            </a:extLst>
          </p:cNvPr>
          <p:cNvSpPr/>
          <p:nvPr/>
        </p:nvSpPr>
        <p:spPr>
          <a:xfrm>
            <a:off x="6611060" y="3233602"/>
            <a:ext cx="3802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–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38FBEF-1877-4F01-873C-112DDD1B3537}"/>
              </a:ext>
            </a:extLst>
          </p:cNvPr>
          <p:cNvCxnSpPr>
            <a:cxnSpLocks/>
          </p:cNvCxnSpPr>
          <p:nvPr/>
        </p:nvCxnSpPr>
        <p:spPr>
          <a:xfrm>
            <a:off x="6657788" y="4393943"/>
            <a:ext cx="1495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4ED248F-B345-4C04-954F-5D2D8A3FFA10}"/>
              </a:ext>
            </a:extLst>
          </p:cNvPr>
          <p:cNvSpPr/>
          <p:nvPr/>
        </p:nvSpPr>
        <p:spPr>
          <a:xfrm>
            <a:off x="7547464" y="4626693"/>
            <a:ext cx="58221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6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2921CE-6170-4F20-84E1-47FD9FD693C3}"/>
              </a:ext>
            </a:extLst>
          </p:cNvPr>
          <p:cNvSpPr/>
          <p:nvPr/>
        </p:nvSpPr>
        <p:spPr>
          <a:xfrm>
            <a:off x="7283070" y="4626693"/>
            <a:ext cx="4138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1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756F86-FCD6-4972-97B5-7B8B35FE79C0}"/>
              </a:ext>
            </a:extLst>
          </p:cNvPr>
          <p:cNvSpPr/>
          <p:nvPr/>
        </p:nvSpPr>
        <p:spPr>
          <a:xfrm>
            <a:off x="9700010" y="2745565"/>
            <a:ext cx="1311578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780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7837222-ADE4-4766-AA3A-FD1A86966663}"/>
              </a:ext>
            </a:extLst>
          </p:cNvPr>
          <p:cNvSpPr/>
          <p:nvPr/>
        </p:nvSpPr>
        <p:spPr>
          <a:xfrm>
            <a:off x="9858786" y="3693659"/>
            <a:ext cx="1369285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68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37F265-A087-443C-B4C0-C8604A8B57D1}"/>
              </a:ext>
            </a:extLst>
          </p:cNvPr>
          <p:cNvSpPr/>
          <p:nvPr/>
        </p:nvSpPr>
        <p:spPr>
          <a:xfrm>
            <a:off x="9446788" y="3233602"/>
            <a:ext cx="3802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–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881047-E599-4B73-B636-036444F400A1}"/>
              </a:ext>
            </a:extLst>
          </p:cNvPr>
          <p:cNvCxnSpPr>
            <a:cxnSpLocks/>
          </p:cNvCxnSpPr>
          <p:nvPr/>
        </p:nvCxnSpPr>
        <p:spPr>
          <a:xfrm>
            <a:off x="9506216" y="4393943"/>
            <a:ext cx="149597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72F67397-32DD-4A67-9B6D-7664930D46AB}"/>
              </a:ext>
            </a:extLst>
          </p:cNvPr>
          <p:cNvSpPr/>
          <p:nvPr/>
        </p:nvSpPr>
        <p:spPr>
          <a:xfrm>
            <a:off x="10450123" y="4626693"/>
            <a:ext cx="628698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2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BE91C3-64C9-4335-8B69-9BA52B6FF294}"/>
              </a:ext>
            </a:extLst>
          </p:cNvPr>
          <p:cNvSpPr/>
          <p:nvPr/>
        </p:nvSpPr>
        <p:spPr>
          <a:xfrm>
            <a:off x="10168102" y="4626693"/>
            <a:ext cx="413895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1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grpSp>
        <p:nvGrpSpPr>
          <p:cNvPr id="27" name="Google Shape;4386;p6">
            <a:extLst>
              <a:ext uri="{FF2B5EF4-FFF2-40B4-BE49-F238E27FC236}">
                <a16:creationId xmlns:a16="http://schemas.microsoft.com/office/drawing/2014/main" id="{6C90B0BA-3409-4C26-BDCB-937AD5AADE90}"/>
              </a:ext>
            </a:extLst>
          </p:cNvPr>
          <p:cNvGrpSpPr/>
          <p:nvPr/>
        </p:nvGrpSpPr>
        <p:grpSpPr>
          <a:xfrm>
            <a:off x="432132" y="252865"/>
            <a:ext cx="7030148" cy="614083"/>
            <a:chOff x="1183343" y="1464304"/>
            <a:chExt cx="7030148" cy="614083"/>
          </a:xfrm>
        </p:grpSpPr>
        <p:sp>
          <p:nvSpPr>
            <p:cNvPr id="28" name="Google Shape;4387;p6">
              <a:extLst>
                <a:ext uri="{FF2B5EF4-FFF2-40B4-BE49-F238E27FC236}">
                  <a16:creationId xmlns:a16="http://schemas.microsoft.com/office/drawing/2014/main" id="{44A3C0BF-7DB6-412B-B060-46F9B1C689B4}"/>
                </a:ext>
              </a:extLst>
            </p:cNvPr>
            <p:cNvSpPr txBox="1"/>
            <p:nvPr/>
          </p:nvSpPr>
          <p:spPr>
            <a:xfrm>
              <a:off x="1804762" y="1493652"/>
              <a:ext cx="640872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chemeClr val="dk1"/>
                  </a:solidFill>
                </a:rPr>
                <a:t>Đặt tính rồi tính.</a:t>
              </a:r>
              <a:endParaRPr sz="2000"/>
            </a:p>
          </p:txBody>
        </p:sp>
        <p:sp>
          <p:nvSpPr>
            <p:cNvPr id="29" name="Google Shape;4388;p6">
              <a:extLst>
                <a:ext uri="{FF2B5EF4-FFF2-40B4-BE49-F238E27FC236}">
                  <a16:creationId xmlns:a16="http://schemas.microsoft.com/office/drawing/2014/main" id="{EE02FE6F-563E-4C72-82E7-B0BCE131940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A05FBFD-0BA5-47E3-94B6-A8D64BC81691}"/>
              </a:ext>
            </a:extLst>
          </p:cNvPr>
          <p:cNvSpPr txBox="1"/>
          <p:nvPr/>
        </p:nvSpPr>
        <p:spPr>
          <a:xfrm>
            <a:off x="935920" y="1334503"/>
            <a:ext cx="11117310" cy="584775"/>
          </a:xfrm>
          <a:prstGeom prst="rect">
            <a:avLst/>
          </a:prstGeom>
          <a:solidFill>
            <a:srgbClr val="FFFF99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362 – 36          485 – 128         615 – 635        780 – 68 </a:t>
            </a:r>
            <a:endParaRPr lang="en-US" sz="20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9942254-6C54-4BF2-AF95-34AFA7A0AE16}"/>
              </a:ext>
            </a:extLst>
          </p:cNvPr>
          <p:cNvSpPr/>
          <p:nvPr/>
        </p:nvSpPr>
        <p:spPr>
          <a:xfrm>
            <a:off x="1146536" y="4626693"/>
            <a:ext cx="56618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3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79B2E97-7E0E-450D-B4D8-7FDA0290E79B}"/>
              </a:ext>
            </a:extLst>
          </p:cNvPr>
          <p:cNvSpPr/>
          <p:nvPr/>
        </p:nvSpPr>
        <p:spPr>
          <a:xfrm>
            <a:off x="3984920" y="4626693"/>
            <a:ext cx="56618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3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CC55F96-8A75-460D-B90C-74E6DFFD6D36}"/>
              </a:ext>
            </a:extLst>
          </p:cNvPr>
          <p:cNvSpPr/>
          <p:nvPr/>
        </p:nvSpPr>
        <p:spPr>
          <a:xfrm>
            <a:off x="6822885" y="4626693"/>
            <a:ext cx="5741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0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621B1A0-E267-4240-9E09-38795A0351E7}"/>
              </a:ext>
            </a:extLst>
          </p:cNvPr>
          <p:cNvSpPr/>
          <p:nvPr/>
        </p:nvSpPr>
        <p:spPr>
          <a:xfrm>
            <a:off x="9682287" y="4626693"/>
            <a:ext cx="554959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41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31" grpId="0"/>
      <p:bldP spid="34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9941FAB2-C050-4D58-8403-3469CC18AAAB}"/>
              </a:ext>
            </a:extLst>
          </p:cNvPr>
          <p:cNvSpPr/>
          <p:nvPr/>
        </p:nvSpPr>
        <p:spPr>
          <a:xfrm>
            <a:off x="10301319" y="375484"/>
            <a:ext cx="1331004" cy="44404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4386;p6">
            <a:extLst>
              <a:ext uri="{FF2B5EF4-FFF2-40B4-BE49-F238E27FC236}">
                <a16:creationId xmlns:a16="http://schemas.microsoft.com/office/drawing/2014/main" id="{FF7D3205-6661-450B-B5E0-47F8CA89B9E2}"/>
              </a:ext>
            </a:extLst>
          </p:cNvPr>
          <p:cNvGrpSpPr/>
          <p:nvPr/>
        </p:nvGrpSpPr>
        <p:grpSpPr>
          <a:xfrm>
            <a:off x="318559" y="248939"/>
            <a:ext cx="11262933" cy="1783634"/>
            <a:chOff x="1183343" y="1464304"/>
            <a:chExt cx="11262933" cy="1783634"/>
          </a:xfrm>
        </p:grpSpPr>
        <p:sp>
          <p:nvSpPr>
            <p:cNvPr id="18" name="Google Shape;4387;p6">
              <a:extLst>
                <a:ext uri="{FF2B5EF4-FFF2-40B4-BE49-F238E27FC236}">
                  <a16:creationId xmlns:a16="http://schemas.microsoft.com/office/drawing/2014/main" id="{D8834DB1-2435-4DE1-97CD-64F40B28AA34}"/>
                </a:ext>
              </a:extLst>
            </p:cNvPr>
            <p:cNvSpPr txBox="1"/>
            <p:nvPr/>
          </p:nvSpPr>
          <p:spPr>
            <a:xfrm>
              <a:off x="1804762" y="1493652"/>
              <a:ext cx="10641514" cy="1754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vi-VN"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 vườn ươm có 456 cây giống. Người ta lấy đi 148 cây giống để tr</a:t>
              </a:r>
              <a:r>
                <a:rPr lang="vi-VN" sz="3600">
                  <a:solidFill>
                    <a:schemeClr val="dk1"/>
                  </a:solidFill>
                </a:rPr>
                <a:t>ồ</a:t>
              </a:r>
              <a:r>
                <a:rPr lang="vi-VN" sz="3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ng rừng. Hỏi trong vườn ươm còn lại bao nhiêu cây giống?</a:t>
              </a:r>
              <a:endParaRPr lang="vi-VN" sz="2400"/>
            </a:p>
          </p:txBody>
        </p:sp>
        <p:sp>
          <p:nvSpPr>
            <p:cNvPr id="19" name="Google Shape;4388;p6">
              <a:extLst>
                <a:ext uri="{FF2B5EF4-FFF2-40B4-BE49-F238E27FC236}">
                  <a16:creationId xmlns:a16="http://schemas.microsoft.com/office/drawing/2014/main" id="{ED2FB827-EE65-4A08-8B14-DB7328B5F12D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AA266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73B8C57-B4D1-431F-B5B8-DACA4076CB50}"/>
              </a:ext>
            </a:extLst>
          </p:cNvPr>
          <p:cNvCxnSpPr>
            <a:cxnSpLocks/>
          </p:cNvCxnSpPr>
          <p:nvPr/>
        </p:nvCxnSpPr>
        <p:spPr>
          <a:xfrm flipV="1">
            <a:off x="1102713" y="834041"/>
            <a:ext cx="7097859" cy="56959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28B5D0-B6F4-447F-97C9-3ABFEAAE1124}"/>
              </a:ext>
            </a:extLst>
          </p:cNvPr>
          <p:cNvCxnSpPr>
            <a:cxnSpLocks/>
          </p:cNvCxnSpPr>
          <p:nvPr/>
        </p:nvCxnSpPr>
        <p:spPr>
          <a:xfrm>
            <a:off x="8447236" y="881393"/>
            <a:ext cx="31342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AC2574B-1FC9-479F-A2FC-582BBFF2BA27}"/>
              </a:ext>
            </a:extLst>
          </p:cNvPr>
          <p:cNvSpPr txBox="1"/>
          <p:nvPr/>
        </p:nvSpPr>
        <p:spPr>
          <a:xfrm>
            <a:off x="947205" y="3169954"/>
            <a:ext cx="352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Tóm tắt:</a:t>
            </a:r>
            <a:endParaRPr lang="vi-VN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B83CB7-8658-46ED-9E36-050398D27614}"/>
              </a:ext>
            </a:extLst>
          </p:cNvPr>
          <p:cNvSpPr txBox="1"/>
          <p:nvPr/>
        </p:nvSpPr>
        <p:spPr>
          <a:xfrm>
            <a:off x="947205" y="4025151"/>
            <a:ext cx="7993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Trong vườn có	: 456 cây giống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024DA9-3EE6-40EC-A9B9-8F32A1EB158C}"/>
              </a:ext>
            </a:extLst>
          </p:cNvPr>
          <p:cNvSpPr txBox="1"/>
          <p:nvPr/>
        </p:nvSpPr>
        <p:spPr>
          <a:xfrm>
            <a:off x="947205" y="4774559"/>
            <a:ext cx="851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Lấy đi			: 148 cây giống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98BC4D-006C-4715-AC32-4CE4651A22BD}"/>
              </a:ext>
            </a:extLst>
          </p:cNvPr>
          <p:cNvSpPr txBox="1"/>
          <p:nvPr/>
        </p:nvSpPr>
        <p:spPr>
          <a:xfrm>
            <a:off x="947205" y="5523967"/>
            <a:ext cx="10205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Hỏi còn lại		: … cây giống?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DB29E39-B3C4-494B-8D3B-A4B118E8A6EA}"/>
              </a:ext>
            </a:extLst>
          </p:cNvPr>
          <p:cNvCxnSpPr>
            <a:cxnSpLocks/>
          </p:cNvCxnSpPr>
          <p:nvPr/>
        </p:nvCxnSpPr>
        <p:spPr>
          <a:xfrm>
            <a:off x="1048680" y="1387225"/>
            <a:ext cx="596171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A39182-6A4C-4BBA-B9F3-AB9D3AD8C71B}"/>
              </a:ext>
            </a:extLst>
          </p:cNvPr>
          <p:cNvCxnSpPr>
            <a:cxnSpLocks/>
          </p:cNvCxnSpPr>
          <p:nvPr/>
        </p:nvCxnSpPr>
        <p:spPr>
          <a:xfrm>
            <a:off x="1102713" y="1989031"/>
            <a:ext cx="55134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77CC0E0-6AE7-4CF6-A034-06569555936B}"/>
              </a:ext>
            </a:extLst>
          </p:cNvPr>
          <p:cNvCxnSpPr>
            <a:cxnSpLocks/>
          </p:cNvCxnSpPr>
          <p:nvPr/>
        </p:nvCxnSpPr>
        <p:spPr>
          <a:xfrm>
            <a:off x="7249678" y="1372711"/>
            <a:ext cx="430278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5EBA6-A651-400B-82A5-80613C767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9678" y="1933001"/>
            <a:ext cx="4544764" cy="193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9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9" grpId="0"/>
      <p:bldP spid="10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8214" y="514350"/>
            <a:ext cx="10921281" cy="5810250"/>
            <a:chOff x="631064" y="0"/>
            <a:chExt cx="1092128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585"/>
            <a:stretch/>
          </p:blipFill>
          <p:spPr bwMode="auto">
            <a:xfrm>
              <a:off x="631064" y="0"/>
              <a:ext cx="1092128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183835" y="3016518"/>
            <a:ext cx="1104140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Số cây giūg Ǉr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Ϊ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g </a:t>
            </a:r>
            <a:r>
              <a:rPr lang="el-GR" altLang="en-US" sz="3800" b="1">
                <a:solidFill>
                  <a:srgbClr val="7030A0"/>
                </a:solidFill>
                <a:latin typeface="HP001 4 hàng" pitchFamily="34" charset="0"/>
              </a:rPr>
              <a:t>νΰ</a:t>
            </a:r>
            <a:r>
              <a:rPr lang="vi-VN" altLang="en-US" sz="3800" b="1">
                <a:solidFill>
                  <a:srgbClr val="7030A0"/>
                </a:solidFill>
                <a:latin typeface="HP001 4 hàng" pitchFamily="34" charset="0"/>
              </a:rPr>
              <a:t>Ŋ cŜ lại là: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869768" y="3734400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456 – 148 = 308 (cây)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350108" y="4468287"/>
            <a:ext cx="8686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Đáp số: 308 cây.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746919" y="2300039"/>
            <a:ext cx="9291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3.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357815" y="2285734"/>
            <a:ext cx="27432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dirty="0">
                <a:solidFill>
                  <a:srgbClr val="7030A0"/>
                </a:solidFill>
                <a:latin typeface="HP001 4 hàng" pitchFamily="34" charset="0"/>
              </a:rPr>
              <a:t>Bài giải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BD835E-86B8-4B3C-9F48-E810D6078DBE}"/>
              </a:ext>
            </a:extLst>
          </p:cNvPr>
          <p:cNvSpPr/>
          <p:nvPr/>
        </p:nvSpPr>
        <p:spPr>
          <a:xfrm>
            <a:off x="70370" y="4901120"/>
            <a:ext cx="3941917" cy="1937287"/>
          </a:xfrm>
          <a:prstGeom prst="roundRect">
            <a:avLst/>
          </a:prstGeom>
          <a:solidFill>
            <a:srgbClr val="FFDD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6C97C3-9D9A-4F49-A00D-48E14C9EC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4" y="5018412"/>
            <a:ext cx="5675086" cy="181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7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874453"/>
            <a:ext cx="9296400" cy="22700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8" y="996715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20" y="3429002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1505824"/>
            <a:ext cx="5948130" cy="1323395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SĐT		: 0916.604.268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042715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74B9CA-D217-4538-8B0B-5CE7F56CC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6177" y="2675400"/>
            <a:ext cx="6216184" cy="15072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660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15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4"/>
            <a:ext cx="12161838" cy="6841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092121" y="3301518"/>
            <a:ext cx="1801962" cy="3423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676082" y="344595"/>
            <a:ext cx="1241312" cy="2496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7343" y="55266"/>
            <a:ext cx="941098" cy="19308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397" y="2435050"/>
            <a:ext cx="3065439" cy="4770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2930" y="-1385487"/>
            <a:ext cx="1916935" cy="30951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54010" y="-2060439"/>
            <a:ext cx="2391207" cy="4109602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31" y="288055"/>
            <a:ext cx="4944467" cy="298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594152" y="3211275"/>
            <a:ext cx="1390206" cy="2312854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230" y="3538152"/>
            <a:ext cx="1149343" cy="69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87931" y="1367957"/>
            <a:ext cx="4055479" cy="765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89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72336" y="5975385"/>
            <a:ext cx="608092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6746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073956" y="217515"/>
            <a:ext cx="2033361" cy="570086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 b="1" dirty="0" err="1">
                <a:solidFill>
                  <a:srgbClr val="008000"/>
                </a:solidFill>
              </a:rPr>
              <a:t>Khám</a:t>
            </a:r>
            <a:r>
              <a:rPr lang="en-US" sz="2394" b="1" dirty="0">
                <a:solidFill>
                  <a:srgbClr val="008000"/>
                </a:solidFill>
              </a:rPr>
              <a:t> </a:t>
            </a:r>
            <a:r>
              <a:rPr lang="en-US" sz="2394" b="1" dirty="0" err="1">
                <a:solidFill>
                  <a:srgbClr val="008000"/>
                </a:solidFill>
              </a:rPr>
              <a:t>phá</a:t>
            </a:r>
            <a:endParaRPr lang="en-US" sz="2394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98" y="2476054"/>
            <a:ext cx="1801962" cy="34237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10" y="1162224"/>
            <a:ext cx="1698459" cy="34159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148" y="1777153"/>
            <a:ext cx="1727759" cy="3764180"/>
          </a:xfrm>
          <a:prstGeom prst="rect">
            <a:avLst/>
          </a:prstGeom>
        </p:spPr>
      </p:pic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1503464" y="5642789"/>
            <a:ext cx="826511" cy="43435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 b="1" dirty="0" err="1">
                <a:solidFill>
                  <a:srgbClr val="008000"/>
                </a:solidFill>
              </a:rPr>
              <a:t>Khỉ</a:t>
            </a:r>
            <a:endParaRPr lang="en-US" sz="2394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9" action="ppaction://hlinksldjump"/>
          </p:cNvPr>
          <p:cNvSpPr/>
          <p:nvPr/>
        </p:nvSpPr>
        <p:spPr>
          <a:xfrm>
            <a:off x="4808889" y="4589052"/>
            <a:ext cx="1465180" cy="43742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94" b="1" dirty="0" err="1">
                <a:solidFill>
                  <a:srgbClr val="008000"/>
                </a:solidFill>
              </a:rPr>
              <a:t>Tê</a:t>
            </a:r>
            <a:r>
              <a:rPr lang="en-US" sz="2394" b="1" dirty="0">
                <a:solidFill>
                  <a:srgbClr val="008000"/>
                </a:solidFill>
              </a:rPr>
              <a:t> </a:t>
            </a:r>
            <a:r>
              <a:rPr lang="en-US" sz="2394" b="1" dirty="0" err="1">
                <a:solidFill>
                  <a:srgbClr val="008000"/>
                </a:solidFill>
              </a:rPr>
              <a:t>giác</a:t>
            </a:r>
            <a:endParaRPr lang="en-US" sz="2394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0" action="ppaction://hlinksldjump"/>
          </p:cNvPr>
          <p:cNvSpPr/>
          <p:nvPr/>
        </p:nvSpPr>
        <p:spPr>
          <a:xfrm>
            <a:off x="8666973" y="5514366"/>
            <a:ext cx="1628714" cy="3455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95" b="1" dirty="0" err="1">
                <a:solidFill>
                  <a:srgbClr val="008000"/>
                </a:solidFill>
              </a:rPr>
              <a:t>Ngựa</a:t>
            </a:r>
            <a:r>
              <a:rPr lang="en-US" sz="2195" b="1" dirty="0">
                <a:solidFill>
                  <a:srgbClr val="008000"/>
                </a:solidFill>
              </a:rPr>
              <a:t> </a:t>
            </a:r>
            <a:r>
              <a:rPr lang="en-US" sz="2195" b="1" dirty="0" err="1">
                <a:solidFill>
                  <a:srgbClr val="008000"/>
                </a:solidFill>
              </a:rPr>
              <a:t>vằn</a:t>
            </a:r>
            <a:endParaRPr lang="en-US" sz="2195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91529E-7 1.85185E-6 L 0.0124 -1.02107 " pathEditMode="relative" rAng="0" ptsTypes="AA">
                                      <p:cBhvr>
                                        <p:cTn id="27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7694E-6 1.48148E-6 L -0.00235 -0.7882 " pathEditMode="relative" rAng="0" ptsTypes="AA">
                                      <p:cBhvr>
                                        <p:cTn id="32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16329E-7 -4.81481E-6 L -0.01083 -0.98865 " pathEditMode="relative" rAng="0" ptsTypes="AA">
                                      <p:cBhvr>
                                        <p:cTn id="37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2784" y="-1115225"/>
            <a:ext cx="16187406" cy="910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87606" y="4260862"/>
            <a:ext cx="2322843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00FF"/>
                </a:solidFill>
              </a:rPr>
              <a:t>&gt;</a:t>
            </a:r>
            <a:endParaRPr lang="en-US" sz="7200" b="1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64862" y="8484"/>
            <a:ext cx="1801962" cy="34237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B5AD4F-EB97-48AB-A830-45F3A00DD3BF}"/>
              </a:ext>
            </a:extLst>
          </p:cNvPr>
          <p:cNvGrpSpPr/>
          <p:nvPr/>
        </p:nvGrpSpPr>
        <p:grpSpPr>
          <a:xfrm>
            <a:off x="2804013" y="1511424"/>
            <a:ext cx="6890028" cy="2171428"/>
            <a:chOff x="2772334" y="1145506"/>
            <a:chExt cx="6890028" cy="2171428"/>
          </a:xfrm>
        </p:grpSpPr>
        <p:sp>
          <p:nvSpPr>
            <p:cNvPr id="4" name="TextBox 3"/>
            <p:cNvSpPr txBox="1"/>
            <p:nvPr/>
          </p:nvSpPr>
          <p:spPr>
            <a:xfrm>
              <a:off x="2772334" y="1145506"/>
              <a:ext cx="6890028" cy="21714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800" b="1">
                  <a:solidFill>
                    <a:schemeClr val="tx1"/>
                  </a:solidFill>
                </a:rPr>
                <a:t>&gt;, &lt;, = ?</a:t>
              </a:r>
            </a:p>
            <a:p>
              <a:pPr>
                <a:lnSpc>
                  <a:spcPct val="150000"/>
                </a:lnSpc>
              </a:pPr>
              <a:r>
                <a:rPr lang="en-US" sz="4800" b="1">
                  <a:solidFill>
                    <a:schemeClr val="tx1"/>
                  </a:solidFill>
                </a:rPr>
                <a:t>416 + 100       566 – 100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5D5A9BD-153F-45CE-921D-53DB217F1035}"/>
                </a:ext>
              </a:extLst>
            </p:cNvPr>
            <p:cNvSpPr/>
            <p:nvPr/>
          </p:nvSpPr>
          <p:spPr>
            <a:xfrm>
              <a:off x="5791200" y="2493974"/>
              <a:ext cx="822960" cy="822960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4"/>
            <a:ext cx="12161838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04200" y="21509"/>
            <a:ext cx="1765386" cy="35505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84D29C8-CD13-4903-8287-55BE07D2E14C}"/>
              </a:ext>
            </a:extLst>
          </p:cNvPr>
          <p:cNvGrpSpPr/>
          <p:nvPr/>
        </p:nvGrpSpPr>
        <p:grpSpPr>
          <a:xfrm>
            <a:off x="4257264" y="2435717"/>
            <a:ext cx="4331886" cy="1063433"/>
            <a:chOff x="3787435" y="2008423"/>
            <a:chExt cx="4331886" cy="106343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C917D7-3C2B-4B76-91F7-AF4A1CC261B1}"/>
                </a:ext>
              </a:extLst>
            </p:cNvPr>
            <p:cNvSpPr txBox="1"/>
            <p:nvPr/>
          </p:nvSpPr>
          <p:spPr>
            <a:xfrm>
              <a:off x="3787435" y="2008423"/>
              <a:ext cx="3459601" cy="10634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800" b="1">
                  <a:solidFill>
                    <a:schemeClr val="tx1"/>
                  </a:solidFill>
                </a:rPr>
                <a:t>537 – 236 =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0E97FC8-3047-4289-92CD-DD3DED0D855B}"/>
                </a:ext>
              </a:extLst>
            </p:cNvPr>
            <p:cNvSpPr/>
            <p:nvPr/>
          </p:nvSpPr>
          <p:spPr>
            <a:xfrm>
              <a:off x="7296361" y="2240122"/>
              <a:ext cx="822960" cy="822960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3B1B21D-8BF1-469D-B68D-256B993EB79A}"/>
              </a:ext>
            </a:extLst>
          </p:cNvPr>
          <p:cNvSpPr txBox="1"/>
          <p:nvPr/>
        </p:nvSpPr>
        <p:spPr>
          <a:xfrm>
            <a:off x="5087606" y="3974004"/>
            <a:ext cx="2322843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00FF"/>
                </a:solidFill>
              </a:rPr>
              <a:t>301</a:t>
            </a:r>
            <a:endParaRPr lang="en-US" sz="7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4"/>
            <a:ext cx="12161838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58067" y="8484"/>
            <a:ext cx="1727759" cy="37641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3D4100-60AD-499C-B82F-62D866D1A436}"/>
              </a:ext>
            </a:extLst>
          </p:cNvPr>
          <p:cNvSpPr txBox="1"/>
          <p:nvPr/>
        </p:nvSpPr>
        <p:spPr>
          <a:xfrm>
            <a:off x="3065431" y="2298819"/>
            <a:ext cx="63671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Trong số 865, đâu là </a:t>
            </a:r>
          </a:p>
          <a:p>
            <a:pPr algn="ctr"/>
            <a:r>
              <a:rPr lang="en-US" sz="4000" b="1">
                <a:solidFill>
                  <a:schemeClr val="tx1"/>
                </a:solidFill>
              </a:rPr>
              <a:t>chữ số hàng trăm?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BE3F6E-2E4D-4A26-A673-756B8CFA67A0}"/>
              </a:ext>
            </a:extLst>
          </p:cNvPr>
          <p:cNvSpPr txBox="1"/>
          <p:nvPr/>
        </p:nvSpPr>
        <p:spPr>
          <a:xfrm>
            <a:off x="5087606" y="3974004"/>
            <a:ext cx="2322843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00FF"/>
                </a:solidFill>
              </a:rPr>
              <a:t>8</a:t>
            </a:r>
            <a:endParaRPr lang="en-US" sz="7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2148006" y="1438517"/>
            <a:ext cx="7865826" cy="13690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CHỦ ĐỀ 12: 	PHÉP CỘNG, PHÉP TRỪ </a:t>
            </a:r>
            <a:b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3200">
                <a:latin typeface="Arial" panose="020B0604020202020204" pitchFamily="34" charset="0"/>
                <a:cs typeface="Arial" panose="020B0604020202020204" pitchFamily="34" charset="0"/>
              </a:rPr>
              <a:t>			TRONG PHẠM VI  1 000</a:t>
            </a:r>
            <a:endParaRPr sz="5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800">
                <a:latin typeface="Arial" panose="020B0604020202020204" pitchFamily="34" charset="0"/>
                <a:cs typeface="Arial" panose="020B0604020202020204" pitchFamily="34" charset="0"/>
              </a:rPr>
              <a:t>S/91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0" y="5004279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490121" y="577471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1379794" y="985263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9" name="Google Shape;1613;p39">
            <a:extLst>
              <a:ext uri="{FF2B5EF4-FFF2-40B4-BE49-F238E27FC236}">
                <a16:creationId xmlns:a16="http://schemas.microsoft.com/office/drawing/2014/main" id="{96871D56-5693-4A87-B939-A2014683A64E}"/>
              </a:ext>
            </a:extLst>
          </p:cNvPr>
          <p:cNvSpPr txBox="1">
            <a:spLocks/>
          </p:cNvSpPr>
          <p:nvPr/>
        </p:nvSpPr>
        <p:spPr>
          <a:xfrm>
            <a:off x="1069281" y="2977651"/>
            <a:ext cx="9089880" cy="1369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Annie Use Your Telescope"/>
              <a:buNone/>
              <a:defRPr sz="8246" b="1" i="0" u="none" strike="noStrike" cap="none">
                <a:solidFill>
                  <a:srgbClr val="46246A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16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62: PHÉP TRỪ (có nhớ) 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TRONG PHẠM VI 1 000</a:t>
            </a:r>
            <a:endParaRPr lang="vi-VN" sz="66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3" grpId="0"/>
      <p:bldP spid="1615" grpId="0" animBg="1"/>
      <p:bldP spid="1616" grpId="0" build="p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6702" y="1253545"/>
            <a:ext cx="6468433" cy="3234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792</Words>
  <Application>Microsoft Office PowerPoint</Application>
  <PresentationFormat>Custom</PresentationFormat>
  <Paragraphs>166</Paragraphs>
  <Slides>18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Anaheim</vt:lpstr>
      <vt:lpstr>Exo</vt:lpstr>
      <vt:lpstr>Boogaloo</vt:lpstr>
      <vt:lpstr>Open Sans</vt:lpstr>
      <vt:lpstr>Barriecito</vt:lpstr>
      <vt:lpstr>HP001 4 hàng</vt:lpstr>
      <vt:lpstr>Lato</vt:lpstr>
      <vt:lpstr>Barlow Condensed</vt:lpstr>
      <vt:lpstr>Annie Use Your Telescope</vt:lpstr>
      <vt:lpstr>Calibri</vt:lpstr>
      <vt:lpstr>Dekko</vt:lpstr>
      <vt:lpstr>RocknRoll One</vt:lpstr>
      <vt:lpstr>Arial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12:  PHÉP CỘNG, PHÉP TRỪ     TRONG PHẠM VI  1 000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Admin</cp:lastModifiedBy>
  <cp:revision>130</cp:revision>
  <dcterms:modified xsi:type="dcterms:W3CDTF">2022-04-11T09:42:05Z</dcterms:modified>
</cp:coreProperties>
</file>